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2" r:id="rId2"/>
  </p:sldMasterIdLst>
  <p:notesMasterIdLst>
    <p:notesMasterId r:id="rId27"/>
  </p:notesMasterIdLst>
  <p:handoutMasterIdLst>
    <p:handoutMasterId r:id="rId28"/>
  </p:handoutMasterIdLst>
  <p:sldIdLst>
    <p:sldId id="256" r:id="rId3"/>
    <p:sldId id="260" r:id="rId4"/>
    <p:sldId id="257" r:id="rId5"/>
    <p:sldId id="258" r:id="rId6"/>
    <p:sldId id="259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rgbClr val="FFFFFF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rgbClr val="FFFFFF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rgbClr val="FFFFFF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rgbClr val="FFFFFF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rgbClr val="FFFFFF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FFFFFF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FFFFFF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FFFFFF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FFFFFF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4444448-BAB3-F32A-EB1F-E5432D92905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39" cy="513429"/>
          </a:xfrm>
          <a:prstGeom prst="rect">
            <a:avLst/>
          </a:prstGeom>
        </p:spPr>
        <p:txBody>
          <a:bodyPr vert="horz" lIns="99037" tIns="49520" rIns="99037" bIns="49520" rtlCol="0"/>
          <a:lstStyle>
            <a:lvl1pPr algn="l">
              <a:defRPr sz="1300"/>
            </a:lvl1pPr>
          </a:lstStyle>
          <a:p>
            <a:endParaRPr lang="en-US" sz="100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6B7071-3528-E97C-3A4F-C3CFEFE6677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094" y="1"/>
            <a:ext cx="3077739" cy="513429"/>
          </a:xfrm>
          <a:prstGeom prst="rect">
            <a:avLst/>
          </a:prstGeom>
        </p:spPr>
        <p:txBody>
          <a:bodyPr vert="horz" lIns="99037" tIns="49520" rIns="99037" bIns="49520" rtlCol="0"/>
          <a:lstStyle>
            <a:lvl1pPr algn="r">
              <a:defRPr sz="1300"/>
            </a:lvl1pPr>
          </a:lstStyle>
          <a:p>
            <a:r>
              <a:rPr lang="en-US" sz="1000"/>
              <a:t>7/23/2023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5FCCC9-C56C-759F-5AE3-17CCFEF4179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19600"/>
            <a:ext cx="3077739" cy="513428"/>
          </a:xfrm>
          <a:prstGeom prst="rect">
            <a:avLst/>
          </a:prstGeom>
        </p:spPr>
        <p:txBody>
          <a:bodyPr vert="horz" lIns="99037" tIns="49520" rIns="99037" bIns="49520" rtlCol="0" anchor="b"/>
          <a:lstStyle>
            <a:lvl1pPr algn="l">
              <a:defRPr sz="1300"/>
            </a:lvl1pPr>
          </a:lstStyle>
          <a:p>
            <a:r>
              <a:rPr lang="en-US" sz="1000"/>
              <a:t>Richard Lidh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2D9714-2038-A231-9C6C-9689F4B856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094" y="9719600"/>
            <a:ext cx="3077739" cy="513428"/>
          </a:xfrm>
          <a:prstGeom prst="rect">
            <a:avLst/>
          </a:prstGeom>
        </p:spPr>
        <p:txBody>
          <a:bodyPr vert="horz" lIns="99037" tIns="49520" rIns="99037" bIns="49520" rtlCol="0" anchor="b"/>
          <a:lstStyle>
            <a:lvl1pPr algn="r">
              <a:defRPr sz="1300"/>
            </a:lvl1pPr>
          </a:lstStyle>
          <a:p>
            <a:fld id="{489285D1-B9DE-4573-BF9C-8D2591EA447A}" type="slidenum">
              <a:rPr lang="en-US" sz="1000"/>
              <a:t>‹#›</a:t>
            </a:fld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300879570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4BB4FBE1-A618-B93B-8793-C6C6DE1E907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7" tIns="49520" rIns="99037" bIns="495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CF2EFD7-3E5A-EA40-C424-C00C8950149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3094" y="2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7" tIns="49520" rIns="99037" bIns="495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7/23/2023 pm</a:t>
            </a:r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6F4FCCBD-AA1A-FCE9-2442-75C8180C768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68350"/>
            <a:ext cx="5113337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E69797DA-477E-B1DE-80CD-EB2C05CF739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248" y="4860689"/>
            <a:ext cx="5681980" cy="4604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7" tIns="49520" rIns="99037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8678" name="Rectangle 6">
            <a:extLst>
              <a:ext uri="{FF2B5EF4-FFF2-40B4-BE49-F238E27FC236}">
                <a16:creationId xmlns:a16="http://schemas.microsoft.com/office/drawing/2014/main" id="{91A2E5BA-B57B-F120-C133-34FCBB12D4B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19599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7" tIns="49520" rIns="99037" bIns="495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Richard Lidh</a:t>
            </a:r>
          </a:p>
        </p:txBody>
      </p:sp>
      <p:sp>
        <p:nvSpPr>
          <p:cNvPr id="28679" name="Rectangle 7">
            <a:extLst>
              <a:ext uri="{FF2B5EF4-FFF2-40B4-BE49-F238E27FC236}">
                <a16:creationId xmlns:a16="http://schemas.microsoft.com/office/drawing/2014/main" id="{F3A0DC3A-EF61-D5FD-A161-E3646E656D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094" y="9719599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7" tIns="49520" rIns="99037" bIns="495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chemeClr val="tx1"/>
                </a:solidFill>
              </a:defRPr>
            </a:lvl1pPr>
          </a:lstStyle>
          <a:p>
            <a:fld id="{53812C47-C9AA-4E96-89CF-50B8C247972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2643272-B95F-2F9F-FD79-1E1BE4E826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83DA84-03A4-4563-A8FC-7712D2060792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4056527B-703B-AD96-C403-E43FF7178D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57600D9C-B63A-4A07-F493-1D7E3353DB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188A65-FD4F-CD1B-81A1-65CFB17F36E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9CD630-77FB-93FC-867A-D06FCE925B6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4928D8C-B6C9-CA97-BFE5-DCA7AD5C1A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3761FB-B309-4121-A967-90FEF86CCB57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00412837-B7F3-9A9A-BF8B-AFD5DA4D24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EF754DA9-4D40-6FAB-0780-815477B292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5B12B5-1989-3AA6-46BE-C60AB8B7992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8CA18D-FA24-B4BF-F3BE-C3CD40BFD46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CC71DEE-45C4-2126-AA14-C6E2B3B5E2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DEDCC7-F98D-4EE2-884C-CEE74D39BD54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282F07C1-7C7E-D64B-4A39-25DE453687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891D74E7-BB64-2D34-FB2F-E4E7538150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67FB83-E405-F738-41F1-B3777C5232C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E20276-1DF7-DD01-DA5C-EF2310BE99A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1D8524A-2D7E-7C05-F5EB-7EE2DD0D5F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1F358D-D001-4DCD-A96A-BF98DE6DD5D2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80898" name="Rectangle 2">
            <a:extLst>
              <a:ext uri="{FF2B5EF4-FFF2-40B4-BE49-F238E27FC236}">
                <a16:creationId xmlns:a16="http://schemas.microsoft.com/office/drawing/2014/main" id="{70B271D7-DEEB-CCBC-76E4-EBE98C130A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DBD186FA-51E4-4075-D7CD-29149D4B61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576DC5-37D1-5AF4-8097-63DFE400BFD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72689C-58BD-A44A-8AFF-5B571A3BBED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A498F7F-6CEE-4DE7-DD6C-A903D8FB61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CDD75E-5FDD-458B-A90C-E43396B418CB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82946" name="Rectangle 2">
            <a:extLst>
              <a:ext uri="{FF2B5EF4-FFF2-40B4-BE49-F238E27FC236}">
                <a16:creationId xmlns:a16="http://schemas.microsoft.com/office/drawing/2014/main" id="{E3123E8A-267A-C16D-233C-D6AE33A2C8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1FE43E23-55F6-769D-82BE-FDD52A56EA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07CF4B-E841-021A-5724-199D5DD943E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CE38BA-1639-70F7-0D23-C9C147AC534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ACFFF1B-7477-D0BE-1329-20DA4DC53E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C52A08-B733-4B8E-9D2E-5B3947C24D4E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84994" name="Rectangle 2">
            <a:extLst>
              <a:ext uri="{FF2B5EF4-FFF2-40B4-BE49-F238E27FC236}">
                <a16:creationId xmlns:a16="http://schemas.microsoft.com/office/drawing/2014/main" id="{63D7717D-7418-4E2C-8D64-882FA729BE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EF1668B1-F189-B6A6-1A10-01BB9916A1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95A5BA-EFB9-876F-02E5-725744D7E8D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94A7D4-476B-22FE-B1AC-A60A0A21061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A4EF3FD-0277-1421-5349-FD51C41146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060AC9-5A44-462F-8140-6FE098E89615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87042" name="Rectangle 2">
            <a:extLst>
              <a:ext uri="{FF2B5EF4-FFF2-40B4-BE49-F238E27FC236}">
                <a16:creationId xmlns:a16="http://schemas.microsoft.com/office/drawing/2014/main" id="{BECBA673-0BC0-EC5A-815B-B300BF5ACB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5725259B-FFDC-14F2-BCED-8F3F368A09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A65D48-9FD5-7C45-8C8B-A261DE8FF49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68AE7F-3F94-C528-4A64-ED56EC17366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47DE5AB-2905-C817-35BE-64A9267336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D17F86-F91D-428A-AF8D-351AB0D738C6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89090" name="Rectangle 2">
            <a:extLst>
              <a:ext uri="{FF2B5EF4-FFF2-40B4-BE49-F238E27FC236}">
                <a16:creationId xmlns:a16="http://schemas.microsoft.com/office/drawing/2014/main" id="{D107D0FE-D1DB-F6D4-B7C0-14E0E6DCDA4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4CD5B2E6-3E0B-E1C6-4C61-1ED7786CC3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FE6293-9C48-85AF-5836-67E2DAEE4FB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DF4D9F-FDAE-4FB8-8C81-4D25DE0F283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19B0271-3538-F205-2AF8-E9E1C8A878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044CCC-1B5D-46AA-BBD1-0DE5708C45B7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91138" name="Rectangle 2">
            <a:extLst>
              <a:ext uri="{FF2B5EF4-FFF2-40B4-BE49-F238E27FC236}">
                <a16:creationId xmlns:a16="http://schemas.microsoft.com/office/drawing/2014/main" id="{763B11AD-BB35-C56F-F3D1-ECAD9DD0F6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BD6807D7-2B93-76E3-7DEB-976438FBE7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E4DF8A-EA94-033E-41FC-2A579AB5BA5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0D70E6-F163-2B08-8A60-0120063E75E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0CCC155-08DB-7F2D-B01F-B2735772D9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A052B4-5A10-4EB8-B6FF-520FB3483BF6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93186" name="Rectangle 2">
            <a:extLst>
              <a:ext uri="{FF2B5EF4-FFF2-40B4-BE49-F238E27FC236}">
                <a16:creationId xmlns:a16="http://schemas.microsoft.com/office/drawing/2014/main" id="{C50EC675-3449-36CD-0764-E109231DB6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D1369C4C-134A-3EF0-C18A-7D0E96597D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1B4801-8B7C-8C34-8128-DEAA6022247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F266E5-B9E8-AC76-F1C9-D6EE9FC0FDE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CDC6A91-0C6F-40CE-93D5-50CE7A8AC9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6D0ADC-5DF9-4420-B9F6-150B6FA8EFAA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95234" name="Rectangle 2">
            <a:extLst>
              <a:ext uri="{FF2B5EF4-FFF2-40B4-BE49-F238E27FC236}">
                <a16:creationId xmlns:a16="http://schemas.microsoft.com/office/drawing/2014/main" id="{A81EF799-BB09-9B50-BE08-CE5EDD67A1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73AC2329-F60D-8C00-284B-A5C408744E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611D87-5A2C-AA6B-7825-2202FB65584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13D818-F9FD-41D5-39AE-7CBA587C6D5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06B3FD5-6959-3A38-633E-E9431F869E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ED32A5-EDC2-4678-9F82-69844C4D2AFC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904E43BB-DD96-384D-B753-D0171ED0CF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DF886F82-903E-EAE3-4FB1-0050C6C001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C0B9CD-E655-A76B-7D5D-62F185E84AE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626150-9C17-2402-CDC0-4F9EB6F8E76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399B858-FDE2-CF37-A885-9E52FD0DB8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C7378D-541F-4E63-8697-996A6C61F396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99330" name="Rectangle 2">
            <a:extLst>
              <a:ext uri="{FF2B5EF4-FFF2-40B4-BE49-F238E27FC236}">
                <a16:creationId xmlns:a16="http://schemas.microsoft.com/office/drawing/2014/main" id="{1323DD0F-F82A-5C58-04D4-D423D9D502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E174CE22-856A-1E92-49E6-79CEC2B07F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B4F108-FC76-D37F-373D-F99E901CAB7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647611-061B-292A-A46B-AAD2FC5ECE8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1F4833C-E5B7-306B-4702-4033954A1D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CA8776-67C4-42F8-BFA9-93F55C3E391A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101378" name="Rectangle 2">
            <a:extLst>
              <a:ext uri="{FF2B5EF4-FFF2-40B4-BE49-F238E27FC236}">
                <a16:creationId xmlns:a16="http://schemas.microsoft.com/office/drawing/2014/main" id="{2A1D00FE-04D9-EDCC-6F66-F01DD1235B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9B8F4469-0DDF-D436-9642-0B9FE98108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5DA13A-0E5D-AB36-7D2A-23364EDED55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D56FEA-6F3C-3340-0B12-1F6A5797C20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1A4A1FF-DDF3-0B98-2B00-3697A2EFEC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8FA917-D811-44A8-A332-7FCDECEC5055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D08A42FA-25CA-1E22-0A1B-CD33171FC1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46DABFC7-3018-9E39-4C2D-0D8215F929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2E6FEA-4833-8DEA-755D-2EA328A424E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DEA0BD-9575-10CB-561C-8921E10F21B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4ABDAD2-2F4B-C53E-BED4-64C0CC3B05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18651C-7FE7-4CDC-A8F1-E790ADA93CD6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105474" name="Rectangle 2">
            <a:extLst>
              <a:ext uri="{FF2B5EF4-FFF2-40B4-BE49-F238E27FC236}">
                <a16:creationId xmlns:a16="http://schemas.microsoft.com/office/drawing/2014/main" id="{6D540186-BB5D-7D91-AF76-190CA0E3B2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E1D3E1DC-98CF-473D-5745-FD1693AA43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96526F-F21C-9067-A843-5B6BE2DFB8B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E58700-2192-614B-468E-62C0E62BC29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039878E-3615-0298-FF4E-A6A77B739F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AB3F9E-B4AA-463E-843F-634556D8296F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1A21C48A-FD06-A037-E34E-AFA9CFA3EF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6BA6F75E-DD31-B8F3-9650-4082579313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EBB371-0E73-6474-249D-E1DF5AF05E4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8EAC68-087F-AAD5-6FBF-F8A44F3EFC1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E6456CF-0AE0-35D5-5C8F-2154703EAE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1DF7BD-9893-4A49-B4E1-68990DECCFC5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BF642D0C-99CD-60BA-D88A-B90C094118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13D4FC20-7588-DA7E-67C5-064D8615EF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D2394E-6798-581C-5F04-43D4BB4FC15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11C31E-1B97-7208-C1B7-6E73CC83E06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0B58333-7420-8465-DB82-A419F90AD4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717EB5-C557-4FC8-87BD-C4926B2A0FAE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0BFDE683-70FA-5339-B990-3E68D96C84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18860692-4EA7-1BA7-8412-F62FA04BAF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98C47B-6266-7DFE-9CB1-22647418C98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091013-DBBB-CD21-B8BD-1882E24D344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2CA7ED6-13E7-23C2-A582-6E0A045AFB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3534C8-1868-4DC7-9D35-DC11543531FE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0C952749-F8A8-BDDE-2A5C-D475D6AE37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37002660-BAE5-2FB5-33B4-CA07E41C00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DBC482-82A1-B49D-0E5F-D0232F3D0CA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A5346D-0CDF-0916-542B-62511688EE4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F1EDBC4-3A92-7768-07B4-EA31021D31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93BF0B-0159-4C97-94FC-D9D4432EE0BC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50F4E30A-D935-49F3-38E4-9EFAA540BA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5EDA5187-1817-B4A4-9C2E-FD98A2B8E5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04AE7D-F513-BDD9-24D4-3E3F8D58B3F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7A294F-7A2D-4A05-2C85-B05561ECC6C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20C1777-E3F0-83D1-9931-C3E4960C4B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345BF1-B433-4BF8-9D9C-17619782F663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72F70CE9-4A2E-CC39-E192-EA18AD249F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1C3E3532-EE9A-EE1A-1B67-42B252E45D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4A1993-560D-02AC-C7C8-161D1E4CD18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A87119-DE0F-7944-6CA9-23D3C0B6744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FDDF297-7658-E915-F189-BF15AD54F4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B8DF5F-617F-4A3D-9712-AD2E8D9450E8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269EBA85-2CF6-A8FA-FD0C-9DC9D6726A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5F1A508F-FC52-1C72-47AD-F71C63AEED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70CC1D-AE5B-1ADD-948C-ADD85C5FD04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959BC1-4872-DC01-AA0E-2D6B130A242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CB50DC9-54BE-F63E-9B41-79E9F79C41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3994AA-9BBA-4A5D-8147-52A90D5723C1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81CDC3B1-15A0-BD51-2A33-0A38FF72D3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F1923DD8-5DA2-C86D-1F30-3964938F75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CCC9CC-A3A3-12FD-DB6E-64B291940E8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7/23/2023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1FEE3D-D8EB-1635-564D-A2A6BE8DCE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Richard Lidh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EB3048E-E912-40A3-0103-F33B80A36DB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152400"/>
            <a:ext cx="8839200" cy="762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altLang="en-US" noProof="0"/>
              <a:t>Children Of God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66582BFC-8D81-92B6-1708-2D0769050C3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5B030F-132B-4FE7-9685-01D41B8EAEE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199" name="Text Box 7">
            <a:extLst>
              <a:ext uri="{FF2B5EF4-FFF2-40B4-BE49-F238E27FC236}">
                <a16:creationId xmlns:a16="http://schemas.microsoft.com/office/drawing/2014/main" id="{09D6862A-468E-2E1A-C6C5-42216BF38D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52400" y="1219200"/>
            <a:ext cx="883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8200" name="Rectangle 8">
            <a:extLst>
              <a:ext uri="{FF2B5EF4-FFF2-40B4-BE49-F238E27FC236}">
                <a16:creationId xmlns:a16="http://schemas.microsoft.com/office/drawing/2014/main" id="{0610C8E5-6BCE-3457-47E7-33BA93525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000">
                <a:latin typeface="Arial Black" panose="020B0A04020102020204" pitchFamily="34" charset="0"/>
              </a:rPr>
              <a:t>Children Of God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C0C29-C42D-1447-0D27-09C6F165D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0E746B-151D-396B-5F95-D6669473AF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744658-4924-7231-B2A7-FE3E0B497F1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Children Of God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44DCF6-94BA-BC6D-F3F6-4E03A28084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18E610A-E2F5-403B-AEE9-C0A0753EE3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77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34372A-9E73-A073-C319-AA82615711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2190750" cy="5029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1E4438-7DDF-BF00-90E3-EA5AADA078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2400" y="838200"/>
            <a:ext cx="6419850" cy="5029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EA6C9B-0E6F-CEC2-83CB-07247734EC5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Children Of God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5818C5-4E52-4139-E207-AA45ADB9A5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6E27FD-5AEA-4C70-8C96-E07EB93D2D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910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274" name="Group 2">
            <a:extLst>
              <a:ext uri="{FF2B5EF4-FFF2-40B4-BE49-F238E27FC236}">
                <a16:creationId xmlns:a16="http://schemas.microsoft.com/office/drawing/2014/main" id="{E87F5565-24BA-4072-DD0C-7BD58E0EB29B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4275" name="Group 3">
              <a:extLst>
                <a:ext uri="{FF2B5EF4-FFF2-40B4-BE49-F238E27FC236}">
                  <a16:creationId xmlns:a16="http://schemas.microsoft.com/office/drawing/2014/main" id="{53F61F5C-B913-A6BF-CB16-31F0639DFE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54276" name="Freeform 4">
                <a:extLst>
                  <a:ext uri="{FF2B5EF4-FFF2-40B4-BE49-F238E27FC236}">
                    <a16:creationId xmlns:a16="http://schemas.microsoft.com/office/drawing/2014/main" id="{7846B007-5E70-ADF7-5A26-A81E0EC903A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77" name="Freeform 5">
                <a:extLst>
                  <a:ext uri="{FF2B5EF4-FFF2-40B4-BE49-F238E27FC236}">
                    <a16:creationId xmlns:a16="http://schemas.microsoft.com/office/drawing/2014/main" id="{DB8C13A1-01EC-FB9E-AB96-CA6A453BD21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4278" name="Freeform 6">
              <a:extLst>
                <a:ext uri="{FF2B5EF4-FFF2-40B4-BE49-F238E27FC236}">
                  <a16:creationId xmlns:a16="http://schemas.microsoft.com/office/drawing/2014/main" id="{CE25408C-B46B-0357-520D-24539F76E1E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79" name="Freeform 7">
              <a:extLst>
                <a:ext uri="{FF2B5EF4-FFF2-40B4-BE49-F238E27FC236}">
                  <a16:creationId xmlns:a16="http://schemas.microsoft.com/office/drawing/2014/main" id="{C32D2CBC-F260-AB7F-6A56-73C013FCD79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0" name="Freeform 8">
              <a:extLst>
                <a:ext uri="{FF2B5EF4-FFF2-40B4-BE49-F238E27FC236}">
                  <a16:creationId xmlns:a16="http://schemas.microsoft.com/office/drawing/2014/main" id="{B2103DA0-49BB-051E-4D0A-D07E467519A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4281" name="Group 9">
              <a:extLst>
                <a:ext uri="{FF2B5EF4-FFF2-40B4-BE49-F238E27FC236}">
                  <a16:creationId xmlns:a16="http://schemas.microsoft.com/office/drawing/2014/main" id="{C2BDB87C-A5EF-4218-7078-35D5DD79A5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54282" name="Freeform 10">
                <a:extLst>
                  <a:ext uri="{FF2B5EF4-FFF2-40B4-BE49-F238E27FC236}">
                    <a16:creationId xmlns:a16="http://schemas.microsoft.com/office/drawing/2014/main" id="{1D4A9655-B2BD-5DD0-87CA-8A0115505B9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83" name="Freeform 11">
                <a:extLst>
                  <a:ext uri="{FF2B5EF4-FFF2-40B4-BE49-F238E27FC236}">
                    <a16:creationId xmlns:a16="http://schemas.microsoft.com/office/drawing/2014/main" id="{FD1C34AD-9F12-CB12-2DD0-57B6B86FCAB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84" name="Freeform 12">
                <a:extLst>
                  <a:ext uri="{FF2B5EF4-FFF2-40B4-BE49-F238E27FC236}">
                    <a16:creationId xmlns:a16="http://schemas.microsoft.com/office/drawing/2014/main" id="{3D6A3963-EF9C-5D79-46A2-6F5A521F64E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85" name="Freeform 13">
                <a:extLst>
                  <a:ext uri="{FF2B5EF4-FFF2-40B4-BE49-F238E27FC236}">
                    <a16:creationId xmlns:a16="http://schemas.microsoft.com/office/drawing/2014/main" id="{CE0ADF90-2159-C667-0824-2A2924E20C1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86" name="Freeform 14">
                <a:extLst>
                  <a:ext uri="{FF2B5EF4-FFF2-40B4-BE49-F238E27FC236}">
                    <a16:creationId xmlns:a16="http://schemas.microsoft.com/office/drawing/2014/main" id="{20D79127-132A-6C31-80D9-3E12B6AB01E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87" name="Freeform 15">
                <a:extLst>
                  <a:ext uri="{FF2B5EF4-FFF2-40B4-BE49-F238E27FC236}">
                    <a16:creationId xmlns:a16="http://schemas.microsoft.com/office/drawing/2014/main" id="{7C5EAC00-D381-3953-1B35-9B0E411B195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4288" name="Rectangle 16">
            <a:extLst>
              <a:ext uri="{FF2B5EF4-FFF2-40B4-BE49-F238E27FC236}">
                <a16:creationId xmlns:a16="http://schemas.microsoft.com/office/drawing/2014/main" id="{9C56F234-428C-C297-5D0B-19B7BBBC5885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4289" name="Rectangle 17">
            <a:extLst>
              <a:ext uri="{FF2B5EF4-FFF2-40B4-BE49-F238E27FC236}">
                <a16:creationId xmlns:a16="http://schemas.microsoft.com/office/drawing/2014/main" id="{3908E1B3-EF23-25A1-A869-68A21F30739A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4290" name="Rectangle 18">
            <a:extLst>
              <a:ext uri="{FF2B5EF4-FFF2-40B4-BE49-F238E27FC236}">
                <a16:creationId xmlns:a16="http://schemas.microsoft.com/office/drawing/2014/main" id="{A82FF21E-D25A-711A-CE41-D2E19497354F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4291" name="Rectangle 19">
            <a:extLst>
              <a:ext uri="{FF2B5EF4-FFF2-40B4-BE49-F238E27FC236}">
                <a16:creationId xmlns:a16="http://schemas.microsoft.com/office/drawing/2014/main" id="{D7D1D155-5B2D-BF67-729B-49CC0C0B623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4292" name="Rectangle 20">
            <a:extLst>
              <a:ext uri="{FF2B5EF4-FFF2-40B4-BE49-F238E27FC236}">
                <a16:creationId xmlns:a16="http://schemas.microsoft.com/office/drawing/2014/main" id="{3D72A362-DDAA-610A-272A-71C402A9061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C47066B-79F4-4536-9E60-966B86844B6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4293" name="Text Box 21">
            <a:extLst>
              <a:ext uri="{FF2B5EF4-FFF2-40B4-BE49-F238E27FC236}">
                <a16:creationId xmlns:a16="http://schemas.microsoft.com/office/drawing/2014/main" id="{320D9D70-D0AC-6437-9E69-33872D23815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52400" y="1219200"/>
            <a:ext cx="883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9C3AA-C606-8655-1165-AA1CB4635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403B1-9F47-A3D9-73E0-2349D1C6B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F22AAC-21D4-B5EC-4B90-31248C8FE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3F11C0-DC62-3AAD-4E3F-7A83B4043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4BECA-297C-F0AA-4BE4-90E53EDAD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755C85-5D68-4CD9-B34B-06715BA19C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0784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AB59D-32C3-67D7-ACC8-E400C4076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5B6BE2-62B7-8F4D-7E51-035BD0D9AC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F131C-E388-CCEA-BF86-02E18662B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7D261-DA52-6A98-7102-B68B975B2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221F3-4449-92D7-7237-FEEAD63C7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008E73-AB40-4091-9189-4C23F3E519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24023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87F0C-8BE6-D812-FFB6-4EB65740D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7AD7E-4E91-6815-4B68-D637DD909A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AE06AC-C533-213A-098A-3467DA4F3B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12C86C-3B6E-EACB-7CE1-F9C8274FC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6F8398-5D7E-AC6B-6F18-8B30BA3BC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E3BC77-48C1-AFA1-6650-22D9B30CD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C468D1-0657-4172-A1C2-222D8A5093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2259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EC6C4-70B4-DB3E-DCEE-B51133C24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493CD3-322C-9466-3E88-4143EC795F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FC5DAC-57BC-D039-FF0B-2831A65295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76F386-3F62-52B3-1A47-80DC3FCE19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6D4646-C7F6-93A5-8FB3-8491A44B94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672CE5-5C7C-CCCF-4C00-89852DE72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252025-CAAA-0AE5-FD61-694EE1AC7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55C661-F124-4882-7A74-4B8D9576E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65E207-E283-4E5C-8786-2B9FCCD4CD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85447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85EC5-0BA9-407D-0F40-9526D4BF3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CB1BED-2EFF-DD4B-9D0F-84011A5A9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01B86B-C810-C32A-525E-786E3B0D8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FB98FC-9028-BF0B-2214-A74AB6345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F008E8-843E-44B4-9A92-792C19BE65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4164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63E83F-0E36-A7E1-E669-441EE5F12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30DFDA-F3B5-21FC-CC6C-38D08A93B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D42670-8C1A-EDE8-B154-F9697B0A0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804E6-9848-4A29-A5DE-B32DD5A4F9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07484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25E51-9EE9-4053-57A8-CFB7F303A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CC3BC-38F4-A301-D024-94CA00202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BCA3AD-70FA-B3BB-2542-AB704CDAC1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25821E-2C48-3105-6BD3-D3988EB4F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B7D9C9-5034-F72C-0F6E-EEDD80395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889AEC-365B-2CB7-C595-7E3C79520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779E1E-970A-43A1-9505-65C0C0C7BF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259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01A3D-558B-2CD8-167A-034CAB6E5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6DBA5-537E-9829-036B-E73C7DFD2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9FC72B-9DCF-5C24-13C5-F218AA0456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Children Of God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B10066-4F53-53F8-F6F9-BBF0751CBE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D943A7-9E33-4A98-BD5D-CAD3C032C3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35563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4DACF-E422-5504-FF4E-E812010FA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350250-63BA-4F77-116E-44F794D10B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A30337-B4E2-391B-B5B4-EDB47BA88F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F0ED1F-54B7-FE09-2BCB-F77BF3F95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0F156D-D8F2-A5A8-6A1B-72970E17C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9C6CAF-E1E0-4C94-3BED-4542E271C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D9BC39-D815-4690-9595-661F230F14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9776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EE9A2-D08D-744A-9F02-BA598361E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93D6A5-9D2E-DCAC-BBB2-EC747637DC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456E8-9D2A-C961-72F8-AFDB12713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E0930-577B-9E2E-9C68-C26BB07FA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0FA633-65C1-F63F-3F42-FF6780EA5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969616-249C-41C6-93D5-B5213B1824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5167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B93746-CBEE-942D-4CC6-C2D515AE60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E988F3-7D68-D434-922C-B16F75B9C0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D5896-9603-3860-9360-C1675C6A4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AB14C-A8AF-2B5D-BE5C-4B0134C2B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01150-B06F-3B4B-8CD5-FADEEF0E2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B5E9DF-419C-48D0-8BD2-DF30C1DBB3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2655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B204D-1C57-727D-5EF4-160558FDD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F65EEF-16C3-A5A3-D0B7-2DBFD76CD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A16D24-EE2E-FDB9-E2AA-43661879F7E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Children Of God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07B2C5-1B51-CF83-30AC-163A1A6605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0CFD626-F1D4-4C0C-BFD4-CC4D900026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5653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4864A-EB18-16C8-6C0C-C8AE6C3C3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95046-32CA-DD45-3915-2CB46A4EA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2057400"/>
            <a:ext cx="3733800" cy="38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07104-8A23-2A8F-AD0B-73D06B1AE4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53000" y="2057400"/>
            <a:ext cx="3733800" cy="38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66686F-216C-5A58-8A41-9672A553C6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Children Of God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E98431-048D-B62C-F3F9-14AAB7A204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2D09AEF-DAF7-4CB9-B3B9-18B4F32729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6140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77389-CC6F-8DF3-3469-2F70A2F6E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D35AE2-154B-D662-397F-C24D42096E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370263-B2FC-D21D-CC38-334800F28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FF39E6-7E31-3CA1-21D1-003EDD7751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EEB5FD-831C-AF01-A650-84FAC3F819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32AB661-67EF-F6C0-A163-84BFCB67942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Children Of God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00B280B-2B9C-AA02-77AD-44B927D147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6BFECA4-EFF2-4623-8583-93778B8E9F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630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6717E-D904-405C-54ED-DEC23B60E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D1B8CF-5CCB-BDF6-3BB1-E7363AF29F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Children Of God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15E425-520C-4452-EF59-11CCF0CFC2A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DE1A59-AA53-4A6B-B019-13F38839E7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702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11158D0-B425-0A46-807D-EA7DAF3F84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Children Of God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C308AD-2228-2331-D7D5-198CE07501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76D42CC-30BB-465B-A1FD-5477F0F9D1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5505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2F652-219E-A108-CCF7-6FF00EB05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F6855-BFA4-43C9-2B3C-43E9F2118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740AE6-3941-5B0D-9C83-9273E8097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D09EF-0489-DBB1-4866-97B45BDFA35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Children Of God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6CD40-3A14-1E0F-8F7D-84066CA55F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A19BF8-1774-47B1-9DB5-42503EDEA4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5490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E2F61-7466-DA57-4280-4F146F394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E38F6F-1402-0FE0-675E-27ACBFC7D9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AB8612-D347-4759-4DC8-00A71156BA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EC478-7FDF-C82A-7FA3-EDA72669FE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Children Of God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82079F-832A-DB6B-E3EC-F233168C44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D48958A-960D-430B-80D2-60575E47A5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7233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8FB6441-9758-C894-04FD-3492FF3947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838200"/>
            <a:ext cx="8763000" cy="96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8501662-4636-D79F-ABBF-FE9E71972D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057400"/>
            <a:ext cx="76200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665208BC-19A1-FE6E-21FC-134B01A8BB0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38175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r>
              <a:rPr lang="en-US" altLang="en-US"/>
              <a:t>Children Of God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13721092-0D72-009F-C653-7123952A3DF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000000"/>
                </a:solidFill>
                <a:latin typeface="+mn-lt"/>
              </a:defRPr>
            </a:lvl1pPr>
          </a:lstStyle>
          <a:p>
            <a:fld id="{4079F695-B327-4EEB-990B-90A6265665A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 Black" panose="020B0A040201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 Black" panose="020B0A040201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 Black" panose="020B0A040201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 Black" panose="020B0A040201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 Black" panose="020B0A040201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 Black" panose="020B0A040201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 Black" panose="020B0A040201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 Black" panose="020B0A040201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6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36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36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36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36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50" name="Group 2">
            <a:extLst>
              <a:ext uri="{FF2B5EF4-FFF2-40B4-BE49-F238E27FC236}">
                <a16:creationId xmlns:a16="http://schemas.microsoft.com/office/drawing/2014/main" id="{814F056E-75A8-39A0-43CE-BB1299963EBE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53251" name="Freeform 3">
              <a:extLst>
                <a:ext uri="{FF2B5EF4-FFF2-40B4-BE49-F238E27FC236}">
                  <a16:creationId xmlns:a16="http://schemas.microsoft.com/office/drawing/2014/main" id="{E278DDAD-1902-C68C-68AD-18067CCCE9E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52" name="Freeform 4">
              <a:extLst>
                <a:ext uri="{FF2B5EF4-FFF2-40B4-BE49-F238E27FC236}">
                  <a16:creationId xmlns:a16="http://schemas.microsoft.com/office/drawing/2014/main" id="{A27EAF3E-8AC5-A2F9-B8C0-8B0823F0852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3253" name="Group 5">
              <a:extLst>
                <a:ext uri="{FF2B5EF4-FFF2-40B4-BE49-F238E27FC236}">
                  <a16:creationId xmlns:a16="http://schemas.microsoft.com/office/drawing/2014/main" id="{3D6ECABB-509D-A009-EC84-7361960C17F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53254" name="Freeform 6">
                <a:extLst>
                  <a:ext uri="{FF2B5EF4-FFF2-40B4-BE49-F238E27FC236}">
                    <a16:creationId xmlns:a16="http://schemas.microsoft.com/office/drawing/2014/main" id="{010C017E-FFDD-9212-8462-C2E3E8F6455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55" name="Freeform 7">
                <a:extLst>
                  <a:ext uri="{FF2B5EF4-FFF2-40B4-BE49-F238E27FC236}">
                    <a16:creationId xmlns:a16="http://schemas.microsoft.com/office/drawing/2014/main" id="{37579668-5B0E-84E0-FB2E-75CE4A78952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56" name="Freeform 8">
                <a:extLst>
                  <a:ext uri="{FF2B5EF4-FFF2-40B4-BE49-F238E27FC236}">
                    <a16:creationId xmlns:a16="http://schemas.microsoft.com/office/drawing/2014/main" id="{1BF2FF0D-2C76-A917-FE2D-47D60D7F83D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57" name="Freeform 9">
                <a:extLst>
                  <a:ext uri="{FF2B5EF4-FFF2-40B4-BE49-F238E27FC236}">
                    <a16:creationId xmlns:a16="http://schemas.microsoft.com/office/drawing/2014/main" id="{36734563-00EB-C1F4-D666-E659107B9D8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58" name="Freeform 10">
                <a:extLst>
                  <a:ext uri="{FF2B5EF4-FFF2-40B4-BE49-F238E27FC236}">
                    <a16:creationId xmlns:a16="http://schemas.microsoft.com/office/drawing/2014/main" id="{416BB398-9EA4-F36A-DF7E-D9DD9F3A449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59" name="Freeform 11">
                <a:extLst>
                  <a:ext uri="{FF2B5EF4-FFF2-40B4-BE49-F238E27FC236}">
                    <a16:creationId xmlns:a16="http://schemas.microsoft.com/office/drawing/2014/main" id="{9188D475-8621-EC90-4979-1884404FEA2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>
                  <a:gd name="T0" fmla="*/ 0 w 12"/>
                  <a:gd name="T1" fmla="*/ 0 h 420"/>
                  <a:gd name="T2" fmla="*/ 0 w 12"/>
                  <a:gd name="T3" fmla="*/ 420 h 420"/>
                  <a:gd name="T4" fmla="*/ 12 w 12"/>
                  <a:gd name="T5" fmla="*/ 420 h 420"/>
                  <a:gd name="T6" fmla="*/ 12 w 12"/>
                  <a:gd name="T7" fmla="*/ 0 h 420"/>
                  <a:gd name="T8" fmla="*/ 0 w 12"/>
                  <a:gd name="T9" fmla="*/ 0 h 420"/>
                  <a:gd name="T10" fmla="*/ 0 w 12"/>
                  <a:gd name="T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60" name="Freeform 12">
                <a:extLst>
                  <a:ext uri="{FF2B5EF4-FFF2-40B4-BE49-F238E27FC236}">
                    <a16:creationId xmlns:a16="http://schemas.microsoft.com/office/drawing/2014/main" id="{7FD437D1-A9E7-0801-A8AA-ECC7B98485E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61" name="Freeform 13">
                <a:extLst>
                  <a:ext uri="{FF2B5EF4-FFF2-40B4-BE49-F238E27FC236}">
                    <a16:creationId xmlns:a16="http://schemas.microsoft.com/office/drawing/2014/main" id="{A973FDF9-66FA-0A90-C339-CDD9402492D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62" name="Freeform 14">
                <a:extLst>
                  <a:ext uri="{FF2B5EF4-FFF2-40B4-BE49-F238E27FC236}">
                    <a16:creationId xmlns:a16="http://schemas.microsoft.com/office/drawing/2014/main" id="{C64586D1-7E27-64E6-E8CE-CAA299AE788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3263" name="Rectangle 15">
            <a:extLst>
              <a:ext uri="{FF2B5EF4-FFF2-40B4-BE49-F238E27FC236}">
                <a16:creationId xmlns:a16="http://schemas.microsoft.com/office/drawing/2014/main" id="{FC686555-2D05-FCEB-6EAD-A4DA941207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3264" name="Rectangle 16">
            <a:extLst>
              <a:ext uri="{FF2B5EF4-FFF2-40B4-BE49-F238E27FC236}">
                <a16:creationId xmlns:a16="http://schemas.microsoft.com/office/drawing/2014/main" id="{FAC14AEF-F3FD-E38F-07C6-88CF196B85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3265" name="Rectangle 17">
            <a:extLst>
              <a:ext uri="{FF2B5EF4-FFF2-40B4-BE49-F238E27FC236}">
                <a16:creationId xmlns:a16="http://schemas.microsoft.com/office/drawing/2014/main" id="{F9F4F2A4-887B-0C71-41E5-98F33E5C308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53266" name="Rectangle 18">
            <a:extLst>
              <a:ext uri="{FF2B5EF4-FFF2-40B4-BE49-F238E27FC236}">
                <a16:creationId xmlns:a16="http://schemas.microsoft.com/office/drawing/2014/main" id="{6D288DD3-782D-F8C3-C622-1EA76833CE8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53267" name="Rectangle 19">
            <a:extLst>
              <a:ext uri="{FF2B5EF4-FFF2-40B4-BE49-F238E27FC236}">
                <a16:creationId xmlns:a16="http://schemas.microsoft.com/office/drawing/2014/main" id="{AC2E2A08-57C2-012B-F861-3CE3AE65C52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475980BB-BEE4-4F4D-B8A9-67476FA69DA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64" grpId="0" build="p"/>
    </p:bld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8D28C769-1E69-B49D-84F1-6123505A969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5AA73832-942E-4D2F-A36B-57F1F50167E8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7652" name="Text Box 4">
            <a:extLst>
              <a:ext uri="{FF2B5EF4-FFF2-40B4-BE49-F238E27FC236}">
                <a16:creationId xmlns:a16="http://schemas.microsoft.com/office/drawing/2014/main" id="{8E82CC94-09E6-CEDD-0DBF-5EC5B99CD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05200"/>
            <a:ext cx="800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 algn="ctr"/>
            <a:r>
              <a:rPr lang="en-US" altLang="en-US" sz="3600">
                <a:latin typeface="Arial Black" panose="020B0A04020102020204" pitchFamily="34" charset="0"/>
              </a:rPr>
              <a:t>Ezra 9:1-7</a:t>
            </a:r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DE539998-DF7F-3698-51EA-E264C28D14F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590800"/>
            <a:ext cx="7696200" cy="1006475"/>
          </a:xfrm>
          <a:noFill/>
        </p:spPr>
        <p:txBody>
          <a:bodyPr>
            <a:spAutoFit/>
          </a:bodyPr>
          <a:lstStyle/>
          <a:p>
            <a:r>
              <a:rPr lang="en-US" altLang="en-US" sz="6000">
                <a:solidFill>
                  <a:srgbClr val="FFFFFF"/>
                </a:solidFill>
              </a:rPr>
              <a:t>I Am Not Ashamed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EC758D03-C493-56BE-8CA5-235C1196A7D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FA37E03F-BFFD-4A15-BC18-728A0979F0AC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75778" name="Text Box 2">
            <a:extLst>
              <a:ext uri="{FF2B5EF4-FFF2-40B4-BE49-F238E27FC236}">
                <a16:creationId xmlns:a16="http://schemas.microsoft.com/office/drawing/2014/main" id="{D5AF7A8C-0D47-009E-C2C5-8DCD34282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800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>
                <a:latin typeface="Arial Black" panose="020B0A04020102020204" pitchFamily="34" charset="0"/>
              </a:rPr>
              <a:t>Biblical Concepts Of Shame: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741201C1-5754-A1FC-7E38-CC7DFD96DD5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  <p:sp>
        <p:nvSpPr>
          <p:cNvPr id="75780" name="Text Box 4">
            <a:extLst>
              <a:ext uri="{FF2B5EF4-FFF2-40B4-BE49-F238E27FC236}">
                <a16:creationId xmlns:a16="http://schemas.microsoft.com/office/drawing/2014/main" id="{5C83D773-B6C4-C508-FF88-C35C2C63C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87625"/>
            <a:ext cx="8001000" cy="308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2800">
                <a:latin typeface="Arial Black" panose="020B0A04020102020204" pitchFamily="34" charset="0"/>
              </a:rPr>
              <a:t> Idolaters</a:t>
            </a:r>
          </a:p>
          <a:p>
            <a:pPr lvl="1"/>
            <a:r>
              <a:rPr lang="en-US" altLang="en-US" sz="2800">
                <a:latin typeface="Arial Black" panose="020B0A04020102020204" pitchFamily="34" charset="0"/>
              </a:rPr>
              <a:t>	Psalms 97:6-7 – “6 The heavens declare his righteousness, and all the peoples have seen his glory. 7 Let all them be </a:t>
            </a:r>
            <a:r>
              <a:rPr lang="en-US" altLang="en-US" sz="2800" i="1" u="sng">
                <a:latin typeface="Arial Black" panose="020B0A04020102020204" pitchFamily="34" charset="0"/>
              </a:rPr>
              <a:t>put to shame</a:t>
            </a:r>
            <a:r>
              <a:rPr lang="en-US" altLang="en-US" sz="2800">
                <a:latin typeface="Arial Black" panose="020B0A04020102020204" pitchFamily="34" charset="0"/>
              </a:rPr>
              <a:t> that serve graven images, that boast themselves of idols: worship him, all ye gods.”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A1648DE5-843E-9DE3-072E-06CCC3CBF35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43672428-BACE-4E33-94A3-952627109986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77826" name="Text Box 2">
            <a:extLst>
              <a:ext uri="{FF2B5EF4-FFF2-40B4-BE49-F238E27FC236}">
                <a16:creationId xmlns:a16="http://schemas.microsoft.com/office/drawing/2014/main" id="{E861883A-2D4A-E0C9-88ED-523D866673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800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>
                <a:latin typeface="Arial Black" panose="020B0A04020102020204" pitchFamily="34" charset="0"/>
              </a:rPr>
              <a:t>Biblical Concepts Of Shame:</a:t>
            </a: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98C50FE2-A4A1-E6D4-19CE-5B88CE27FA1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  <p:sp>
        <p:nvSpPr>
          <p:cNvPr id="77828" name="Text Box 4">
            <a:extLst>
              <a:ext uri="{FF2B5EF4-FFF2-40B4-BE49-F238E27FC236}">
                <a16:creationId xmlns:a16="http://schemas.microsoft.com/office/drawing/2014/main" id="{1E81C7BD-8ABE-38EC-B62B-51983435C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87625"/>
            <a:ext cx="8001000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2800">
                <a:latin typeface="Arial Black" panose="020B0A04020102020204" pitchFamily="34" charset="0"/>
              </a:rPr>
              <a:t> The Slothful</a:t>
            </a:r>
          </a:p>
          <a:p>
            <a:pPr lvl="1"/>
            <a:r>
              <a:rPr lang="en-US" altLang="en-US" sz="2800">
                <a:latin typeface="Arial Black" panose="020B0A04020102020204" pitchFamily="34" charset="0"/>
              </a:rPr>
              <a:t>	Proverbs 10:5 – “He that gathereth in summer is a wise son; (But) he that sleepeth in harvest is a son that causeth </a:t>
            </a:r>
            <a:r>
              <a:rPr lang="en-US" altLang="en-US" sz="2800" i="1" u="sng">
                <a:latin typeface="Arial Black" panose="020B0A04020102020204" pitchFamily="34" charset="0"/>
              </a:rPr>
              <a:t>shame</a:t>
            </a:r>
            <a:r>
              <a:rPr lang="en-US" altLang="en-US" sz="2800">
                <a:latin typeface="Arial Black" panose="020B0A04020102020204" pitchFamily="34" charset="0"/>
              </a:rPr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1484E367-3A69-0572-2855-619223DACA2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55B37FB0-E4DD-4315-868D-D18B0DE174DB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79874" name="Text Box 2">
            <a:extLst>
              <a:ext uri="{FF2B5EF4-FFF2-40B4-BE49-F238E27FC236}">
                <a16:creationId xmlns:a16="http://schemas.microsoft.com/office/drawing/2014/main" id="{41D7B523-BFD9-5C1B-1683-2F34B5820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800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>
                <a:latin typeface="Arial Black" panose="020B0A04020102020204" pitchFamily="34" charset="0"/>
              </a:rPr>
              <a:t>Biblical Concepts Of Shame: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BFB28A09-7EDC-9493-767F-5C9B0BFAF21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  <p:sp>
        <p:nvSpPr>
          <p:cNvPr id="79876" name="Text Box 4">
            <a:extLst>
              <a:ext uri="{FF2B5EF4-FFF2-40B4-BE49-F238E27FC236}">
                <a16:creationId xmlns:a16="http://schemas.microsoft.com/office/drawing/2014/main" id="{FA2469F9-2ED2-FEFD-3CD5-7B8258A776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05173"/>
            <a:ext cx="8001000" cy="433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2800" dirty="0">
                <a:latin typeface="Arial Black" panose="020B0A04020102020204" pitchFamily="34" charset="0"/>
              </a:rPr>
              <a:t> Even nations can (or should) have shame</a:t>
            </a:r>
          </a:p>
          <a:p>
            <a:pPr lvl="1"/>
            <a:r>
              <a:rPr lang="en-US" altLang="en-US" sz="2200" dirty="0">
                <a:latin typeface="Arial Black" panose="020B0A04020102020204" pitchFamily="34" charset="0"/>
              </a:rPr>
              <a:t>	Zephaniah 2:1-3 – “1 Gather yourselves together, yea, gather together, </a:t>
            </a:r>
            <a:r>
              <a:rPr lang="en-US" altLang="en-US" sz="2200" i="1" u="sng" dirty="0">
                <a:latin typeface="Arial Black" panose="020B0A04020102020204" pitchFamily="34" charset="0"/>
              </a:rPr>
              <a:t>O nation that hath no shame</a:t>
            </a:r>
            <a:r>
              <a:rPr lang="en-US" altLang="en-US" sz="2200" i="1" dirty="0">
                <a:latin typeface="Arial Black" panose="020B0A04020102020204" pitchFamily="34" charset="0"/>
              </a:rPr>
              <a:t>;</a:t>
            </a:r>
            <a:r>
              <a:rPr lang="en-US" altLang="en-US" sz="2200" dirty="0">
                <a:latin typeface="Arial Black" panose="020B0A04020102020204" pitchFamily="34" charset="0"/>
              </a:rPr>
              <a:t> 2 before the decree bring forth, (before) the day pass as the chaff, before the fierce anger of Jehovah come upon you, before the day of Jehovah's anger come upon you. 3 Seek ye Jehovah, all ye meek of the earth, that have kept his ordinances; seek righteousness, seek meekness: it may be ye will be hid in the day of Jehovah's anger.”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96D3721A-E088-08F2-F528-A118B9F3274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18C16E8A-9641-4433-9783-E5124401EE94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81922" name="Text Box 2">
            <a:extLst>
              <a:ext uri="{FF2B5EF4-FFF2-40B4-BE49-F238E27FC236}">
                <a16:creationId xmlns:a16="http://schemas.microsoft.com/office/drawing/2014/main" id="{D24C587B-D90E-B7EE-74DF-761D1D44C9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8001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>
                <a:latin typeface="Arial Black" panose="020B0A04020102020204" pitchFamily="34" charset="0"/>
              </a:rPr>
              <a:t>There are things man should not be ashamed of: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4ACC6CBB-523C-7E0E-7AD6-30549C8A97B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  <p:sp>
        <p:nvSpPr>
          <p:cNvPr id="81924" name="Text Box 4">
            <a:extLst>
              <a:ext uri="{FF2B5EF4-FFF2-40B4-BE49-F238E27FC236}">
                <a16:creationId xmlns:a16="http://schemas.microsoft.com/office/drawing/2014/main" id="{6A94E6C4-AEDB-3A80-3744-D97BF9E56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124200"/>
            <a:ext cx="8001000" cy="3662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2800" dirty="0">
                <a:latin typeface="Arial Black" panose="020B0A04020102020204" pitchFamily="34" charset="0"/>
              </a:rPr>
              <a:t> God’s Word</a:t>
            </a:r>
          </a:p>
          <a:p>
            <a:pPr lvl="1"/>
            <a:r>
              <a:rPr lang="en-US" altLang="en-US" sz="2800" dirty="0">
                <a:latin typeface="Arial Black" panose="020B0A04020102020204" pitchFamily="34" charset="0"/>
              </a:rPr>
              <a:t>	</a:t>
            </a:r>
            <a:r>
              <a:rPr lang="en-US" altLang="en-US" sz="2200" dirty="0">
                <a:latin typeface="Arial Black" panose="020B0A04020102020204" pitchFamily="34" charset="0"/>
              </a:rPr>
              <a:t>Psalms 22:5 – “They </a:t>
            </a:r>
            <a:r>
              <a:rPr lang="en-US" altLang="en-US" sz="2200" i="1" u="sng" dirty="0">
                <a:latin typeface="Arial Black" panose="020B0A04020102020204" pitchFamily="34" charset="0"/>
              </a:rPr>
              <a:t>cried unto thee</a:t>
            </a:r>
            <a:r>
              <a:rPr lang="en-US" altLang="en-US" sz="2200" dirty="0">
                <a:latin typeface="Arial Black" panose="020B0A04020102020204" pitchFamily="34" charset="0"/>
              </a:rPr>
              <a:t>, and were </a:t>
            </a:r>
            <a:r>
              <a:rPr lang="en-US" altLang="en-US" sz="2200" i="1" u="sng" dirty="0">
                <a:latin typeface="Arial Black" panose="020B0A04020102020204" pitchFamily="34" charset="0"/>
              </a:rPr>
              <a:t>delivered</a:t>
            </a:r>
            <a:r>
              <a:rPr lang="en-US" altLang="en-US" sz="2200" i="1" dirty="0">
                <a:latin typeface="Arial Black" panose="020B0A04020102020204" pitchFamily="34" charset="0"/>
              </a:rPr>
              <a:t>:</a:t>
            </a:r>
            <a:r>
              <a:rPr lang="en-US" altLang="en-US" sz="2200" dirty="0">
                <a:latin typeface="Arial Black" panose="020B0A04020102020204" pitchFamily="34" charset="0"/>
              </a:rPr>
              <a:t> they trusted in thee, and were </a:t>
            </a:r>
            <a:r>
              <a:rPr lang="en-US" altLang="en-US" sz="2200" i="1" u="sng" dirty="0">
                <a:latin typeface="Arial Black" panose="020B0A04020102020204" pitchFamily="34" charset="0"/>
              </a:rPr>
              <a:t>not put to shame</a:t>
            </a:r>
            <a:r>
              <a:rPr lang="en-US" altLang="en-US" sz="2200" dirty="0">
                <a:latin typeface="Arial Black" panose="020B0A04020102020204" pitchFamily="34" charset="0"/>
              </a:rPr>
              <a:t>.”</a:t>
            </a:r>
          </a:p>
          <a:p>
            <a:pPr lvl="1"/>
            <a:r>
              <a:rPr lang="en-US" altLang="en-US" sz="2200" dirty="0">
                <a:latin typeface="Arial Black" panose="020B0A04020102020204" pitchFamily="34" charset="0"/>
              </a:rPr>
              <a:t>	Hebrews 4:12 – “For the word of God is </a:t>
            </a:r>
            <a:r>
              <a:rPr lang="en-US" altLang="en-US" sz="2200" i="1" u="sng" dirty="0">
                <a:latin typeface="Arial Black" panose="020B0A04020102020204" pitchFamily="34" charset="0"/>
              </a:rPr>
              <a:t>living, and active</a:t>
            </a:r>
            <a:r>
              <a:rPr lang="en-US" altLang="en-US" sz="2200" i="1" dirty="0">
                <a:latin typeface="Arial Black" panose="020B0A04020102020204" pitchFamily="34" charset="0"/>
              </a:rPr>
              <a:t>,</a:t>
            </a:r>
            <a:r>
              <a:rPr lang="en-US" altLang="en-US" sz="2200" dirty="0">
                <a:latin typeface="Arial Black" panose="020B0A04020102020204" pitchFamily="34" charset="0"/>
              </a:rPr>
              <a:t> and sharper than any two-edged sword, and piercing even to the dividing of soul and spirit, of both joints and marrow, and </a:t>
            </a:r>
            <a:r>
              <a:rPr lang="en-US" altLang="en-US" sz="2200" i="1" u="sng" dirty="0">
                <a:latin typeface="Arial Black" panose="020B0A04020102020204" pitchFamily="34" charset="0"/>
              </a:rPr>
              <a:t>quick to discern the thoughts and intents of the heart</a:t>
            </a:r>
            <a:r>
              <a:rPr lang="en-US" altLang="en-US" sz="2200" dirty="0">
                <a:latin typeface="Arial Black" panose="020B0A04020102020204" pitchFamily="34" charset="0"/>
              </a:rPr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A6C6C617-84CF-8356-E5DB-BEB09C25C45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D75B2976-6C62-43DC-9D21-886F9BF65C06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83970" name="Text Box 2">
            <a:extLst>
              <a:ext uri="{FF2B5EF4-FFF2-40B4-BE49-F238E27FC236}">
                <a16:creationId xmlns:a16="http://schemas.microsoft.com/office/drawing/2014/main" id="{44B98ACB-0950-9461-5027-08A2E7D3D2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8001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>
                <a:latin typeface="Arial Black" panose="020B0A04020102020204" pitchFamily="34" charset="0"/>
              </a:rPr>
              <a:t>There are things man should not be ashamed of: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B7C43D3A-26FB-E607-6D3B-2A42B82C557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  <p:sp>
        <p:nvSpPr>
          <p:cNvPr id="83972" name="Text Box 4">
            <a:extLst>
              <a:ext uri="{FF2B5EF4-FFF2-40B4-BE49-F238E27FC236}">
                <a16:creationId xmlns:a16="http://schemas.microsoft.com/office/drawing/2014/main" id="{24B6D943-CF74-0480-C3BB-B51063E749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124200"/>
            <a:ext cx="8001000" cy="313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2800">
                <a:latin typeface="Arial Black" panose="020B0A04020102020204" pitchFamily="34" charset="0"/>
              </a:rPr>
              <a:t> Permitted Actions</a:t>
            </a:r>
          </a:p>
          <a:p>
            <a:pPr lvl="1"/>
            <a:r>
              <a:rPr lang="en-US" altLang="en-US" sz="2800">
                <a:latin typeface="Arial Black" panose="020B0A04020102020204" pitchFamily="34" charset="0"/>
              </a:rPr>
              <a:t>	</a:t>
            </a:r>
            <a:r>
              <a:rPr lang="en-US" altLang="en-US" sz="2400">
                <a:latin typeface="Arial Black" panose="020B0A04020102020204" pitchFamily="34" charset="0"/>
              </a:rPr>
              <a:t>Genesis 2:25 – “And they were both naked, the man and his wife, and were </a:t>
            </a:r>
            <a:r>
              <a:rPr lang="en-US" altLang="en-US" sz="2400" i="1" u="sng">
                <a:latin typeface="Arial Black" panose="020B0A04020102020204" pitchFamily="34" charset="0"/>
              </a:rPr>
              <a:t>not ashamed</a:t>
            </a:r>
            <a:r>
              <a:rPr lang="en-US" altLang="en-US" sz="2400">
                <a:latin typeface="Arial Black" panose="020B0A04020102020204" pitchFamily="34" charset="0"/>
              </a:rPr>
              <a:t>.”</a:t>
            </a:r>
          </a:p>
          <a:p>
            <a:pPr lvl="1"/>
            <a:endParaRPr lang="en-US" altLang="en-US" sz="2400">
              <a:latin typeface="Arial Black" panose="020B0A04020102020204" pitchFamily="34" charset="0"/>
            </a:endParaRPr>
          </a:p>
          <a:p>
            <a:pPr lvl="1"/>
            <a:r>
              <a:rPr lang="en-US" altLang="en-US" sz="2400">
                <a:latin typeface="Arial Black" panose="020B0A04020102020204" pitchFamily="34" charset="0"/>
              </a:rPr>
              <a:t>	They didn’t even have the concept that they should be ashamed. They were living the way God commanded them.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1836F745-E004-87B1-05E7-5F49F70A07E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8D2E9222-F62C-4E89-BB79-DE567DB76E89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86018" name="Text Box 2">
            <a:extLst>
              <a:ext uri="{FF2B5EF4-FFF2-40B4-BE49-F238E27FC236}">
                <a16:creationId xmlns:a16="http://schemas.microsoft.com/office/drawing/2014/main" id="{23F63700-B5B6-E3FF-05E8-F2FB489CCD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8001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>
                <a:latin typeface="Arial Black" panose="020B0A04020102020204" pitchFamily="34" charset="0"/>
              </a:rPr>
              <a:t>There are things man should not be ashamed of:</a:t>
            </a:r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54F7B2BD-602C-06D3-C8A1-D67C610E10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  <p:sp>
        <p:nvSpPr>
          <p:cNvPr id="86020" name="Text Box 4">
            <a:extLst>
              <a:ext uri="{FF2B5EF4-FFF2-40B4-BE49-F238E27FC236}">
                <a16:creationId xmlns:a16="http://schemas.microsoft.com/office/drawing/2014/main" id="{A765107B-AB22-2C8D-965B-C38F1ECCE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124200"/>
            <a:ext cx="80010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2800" dirty="0">
                <a:latin typeface="Arial Black" panose="020B0A04020102020204" pitchFamily="34" charset="0"/>
              </a:rPr>
              <a:t> Permitted Actions</a:t>
            </a:r>
          </a:p>
          <a:p>
            <a:pPr lvl="1"/>
            <a:r>
              <a:rPr lang="en-US" altLang="en-US" sz="2800" dirty="0">
                <a:latin typeface="Arial Black" panose="020B0A04020102020204" pitchFamily="34" charset="0"/>
              </a:rPr>
              <a:t>	</a:t>
            </a:r>
            <a:r>
              <a:rPr lang="en-US" altLang="en-US" sz="2400" dirty="0">
                <a:latin typeface="Arial Black" panose="020B0A04020102020204" pitchFamily="34" charset="0"/>
              </a:rPr>
              <a:t>Psalms 119:46 – “</a:t>
            </a:r>
            <a:r>
              <a:rPr lang="en-US" altLang="en-US" sz="2800" dirty="0">
                <a:latin typeface="Arial Black" panose="020B0A04020102020204" pitchFamily="34" charset="0"/>
              </a:rPr>
              <a:t>I will also speak of thy testimonies before kings, and </a:t>
            </a:r>
            <a:r>
              <a:rPr lang="en-US" altLang="en-US" sz="2800" u="sng" dirty="0">
                <a:latin typeface="Arial Black" panose="020B0A04020102020204" pitchFamily="34" charset="0"/>
              </a:rPr>
              <a:t>shall not be put to shame</a:t>
            </a:r>
            <a:r>
              <a:rPr lang="en-US" altLang="en-US" sz="2800" dirty="0">
                <a:latin typeface="Arial Black" panose="020B0A04020102020204" pitchFamily="34" charset="0"/>
              </a:rPr>
              <a:t>.”</a:t>
            </a:r>
          </a:p>
          <a:p>
            <a:pPr lvl="1"/>
            <a:endParaRPr lang="en-US" altLang="en-US" sz="2800" dirty="0">
              <a:latin typeface="Arial Black" panose="020B0A04020102020204" pitchFamily="34" charset="0"/>
            </a:endParaRPr>
          </a:p>
          <a:p>
            <a:pPr lvl="1"/>
            <a:r>
              <a:rPr lang="en-US" altLang="en-US" sz="2800" dirty="0">
                <a:latin typeface="Arial Black" panose="020B0A04020102020204" pitchFamily="34" charset="0"/>
              </a:rPr>
              <a:t>	We should never be ashamed to stand up for the Word of God and to proclaim it publicly.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FBF66D42-9E04-77FD-B85A-F1B1732EF35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A48D847A-D1A6-4B40-8BF6-4AFED2AC6A7D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64658C78-02CC-8BE7-BB99-CECAF6A3592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  <p:sp>
        <p:nvSpPr>
          <p:cNvPr id="88068" name="Text Box 4">
            <a:extLst>
              <a:ext uri="{FF2B5EF4-FFF2-40B4-BE49-F238E27FC236}">
                <a16:creationId xmlns:a16="http://schemas.microsoft.com/office/drawing/2014/main" id="{1388ABD2-0760-9809-7331-3AD646FA0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124200"/>
            <a:ext cx="8001000" cy="308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Arial Black" panose="020B0A04020102020204" pitchFamily="34" charset="0"/>
              </a:rPr>
              <a:t> Jeremiah 6:15 – “Were they </a:t>
            </a:r>
            <a:r>
              <a:rPr lang="en-US" altLang="en-US" sz="2800" i="1" u="sng" dirty="0">
                <a:latin typeface="Arial Black" panose="020B0A04020102020204" pitchFamily="34" charset="0"/>
              </a:rPr>
              <a:t>ashamed</a:t>
            </a:r>
            <a:r>
              <a:rPr lang="en-US" altLang="en-US" sz="2800" dirty="0">
                <a:latin typeface="Arial Black" panose="020B0A04020102020204" pitchFamily="34" charset="0"/>
              </a:rPr>
              <a:t> when they had committed abomination? nay, they were </a:t>
            </a:r>
            <a:r>
              <a:rPr lang="en-US" altLang="en-US" sz="2800" i="1" u="sng" dirty="0">
                <a:latin typeface="Arial Black" panose="020B0A04020102020204" pitchFamily="34" charset="0"/>
              </a:rPr>
              <a:t>not at all ashamed</a:t>
            </a:r>
            <a:r>
              <a:rPr lang="en-US" altLang="en-US" sz="2800" dirty="0">
                <a:latin typeface="Arial Black" panose="020B0A04020102020204" pitchFamily="34" charset="0"/>
              </a:rPr>
              <a:t>, </a:t>
            </a:r>
            <a:r>
              <a:rPr lang="en-US" altLang="en-US" sz="2800" i="1" u="sng" dirty="0">
                <a:latin typeface="Arial Black" panose="020B0A04020102020204" pitchFamily="34" charset="0"/>
              </a:rPr>
              <a:t>neither could they blush</a:t>
            </a:r>
            <a:r>
              <a:rPr lang="en-US" altLang="en-US" sz="2800" i="1" dirty="0">
                <a:latin typeface="Arial Black" panose="020B0A04020102020204" pitchFamily="34" charset="0"/>
              </a:rPr>
              <a:t>:</a:t>
            </a:r>
            <a:r>
              <a:rPr lang="en-US" altLang="en-US" sz="2800" dirty="0">
                <a:latin typeface="Arial Black" panose="020B0A04020102020204" pitchFamily="34" charset="0"/>
              </a:rPr>
              <a:t> therefore they shall fall among them that fall; at the time that I visit them they shall be cast down, saith Jehovah.”</a:t>
            </a:r>
          </a:p>
        </p:txBody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9F044183-C260-C715-52C0-DFC04DC108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905000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600" dirty="0">
                <a:latin typeface="Arial Black" panose="020B0A04020102020204" pitchFamily="34" charset="0"/>
              </a:rPr>
              <a:t>Our lives can be lived shamefully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E62C3BCF-D546-31FA-A405-26BCD698933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A4F7838F-F996-4E81-8472-74A5E9AD393B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E18F4E49-9872-F7E9-6E11-00779B14AD1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  <p:sp>
        <p:nvSpPr>
          <p:cNvPr id="90116" name="Text Box 4">
            <a:extLst>
              <a:ext uri="{FF2B5EF4-FFF2-40B4-BE49-F238E27FC236}">
                <a16:creationId xmlns:a16="http://schemas.microsoft.com/office/drawing/2014/main" id="{FB57A74F-41C4-892A-3D32-3496FEC8FA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124200"/>
            <a:ext cx="8001000" cy="308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>
                <a:latin typeface="Arial Black" panose="020B0A04020102020204" pitchFamily="34" charset="0"/>
              </a:rPr>
              <a:t> I Timothy 4:1-2 – “1 But the Spirit saith expressly, that in later times some shall fall away from the faith, giving heed to seducing spirits and doctrines of demons, 2 through the hypocrisy of men that speak lies, </a:t>
            </a:r>
            <a:r>
              <a:rPr lang="en-US" altLang="en-US" sz="2800" i="1" u="sng">
                <a:latin typeface="Arial Black" panose="020B0A04020102020204" pitchFamily="34" charset="0"/>
              </a:rPr>
              <a:t>branded in their own conscience</a:t>
            </a:r>
            <a:r>
              <a:rPr lang="en-US" altLang="en-US" sz="2800">
                <a:latin typeface="Arial Black" panose="020B0A04020102020204" pitchFamily="34" charset="0"/>
              </a:rPr>
              <a:t> as with a hot iron”</a:t>
            </a:r>
          </a:p>
        </p:txBody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25854AC7-C825-F1E3-CFC8-1A8BCFCDF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905000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600" dirty="0">
                <a:latin typeface="Arial Black" panose="020B0A04020102020204" pitchFamily="34" charset="0"/>
              </a:rPr>
              <a:t>Our lives can be lived shamefully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145A8545-7691-9099-F1A6-AB0FDCBDC3F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2762AB73-3786-4B98-8383-99D7D9B61973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28BCBF86-C388-A7F9-8BA9-0B6A9780837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  <p:sp>
        <p:nvSpPr>
          <p:cNvPr id="92164" name="Text Box 4">
            <a:extLst>
              <a:ext uri="{FF2B5EF4-FFF2-40B4-BE49-F238E27FC236}">
                <a16:creationId xmlns:a16="http://schemas.microsoft.com/office/drawing/2014/main" id="{ACDC9F1D-54A0-FEAD-9177-233234D54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124200"/>
            <a:ext cx="8001000" cy="308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2800" dirty="0">
                <a:latin typeface="Arial Black" panose="020B0A04020102020204" pitchFamily="34" charset="0"/>
              </a:rPr>
              <a:t> We place ourselves in shameful situations</a:t>
            </a:r>
          </a:p>
          <a:p>
            <a:pPr lvl="1">
              <a:buFontTx/>
              <a:buChar char="•"/>
            </a:pPr>
            <a:r>
              <a:rPr lang="en-US" altLang="en-US" sz="2800" dirty="0">
                <a:latin typeface="Arial Black" panose="020B0A04020102020204" pitchFamily="34" charset="0"/>
              </a:rPr>
              <a:t> Consciously</a:t>
            </a:r>
          </a:p>
          <a:p>
            <a:pPr lvl="2">
              <a:buFontTx/>
              <a:buChar char="•"/>
            </a:pPr>
            <a:r>
              <a:rPr lang="en-US" altLang="en-US" sz="2800" dirty="0">
                <a:latin typeface="Arial Black" panose="020B0A04020102020204" pitchFamily="34" charset="0"/>
              </a:rPr>
              <a:t>We know “better”</a:t>
            </a:r>
          </a:p>
          <a:p>
            <a:pPr lvl="3">
              <a:buFontTx/>
              <a:buChar char="•"/>
            </a:pPr>
            <a:r>
              <a:rPr lang="en-US" altLang="en-US" sz="2800" dirty="0">
                <a:latin typeface="Arial Black" panose="020B0A04020102020204" pitchFamily="34" charset="0"/>
              </a:rPr>
              <a:t>“What can I get away with?”</a:t>
            </a:r>
          </a:p>
          <a:p>
            <a:pPr lvl="2">
              <a:buFontTx/>
              <a:buChar char="•"/>
            </a:pPr>
            <a:r>
              <a:rPr lang="en-US" altLang="en-US" sz="2800" dirty="0">
                <a:latin typeface="Arial Black" panose="020B0A04020102020204" pitchFamily="34" charset="0"/>
              </a:rPr>
              <a:t>“Be careful little eyes … ears … mouth ... hands … feet”</a:t>
            </a:r>
          </a:p>
        </p:txBody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789DE3D3-BD42-8888-C704-7566C4DFA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905000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600" dirty="0">
                <a:latin typeface="Arial Black" panose="020B0A04020102020204" pitchFamily="34" charset="0"/>
              </a:rPr>
              <a:t>Our lives can be lived shamefully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8BA1B5BF-6A03-D2EC-0EF3-C303BBAAEC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54DC47CD-5CF0-417C-A81D-320D9B2E1647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94210" name="Text Box 2">
            <a:extLst>
              <a:ext uri="{FF2B5EF4-FFF2-40B4-BE49-F238E27FC236}">
                <a16:creationId xmlns:a16="http://schemas.microsoft.com/office/drawing/2014/main" id="{04CF6E5A-10A2-746D-1E79-F632AB746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905000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600" dirty="0">
                <a:latin typeface="Arial Black" panose="020B0A04020102020204" pitchFamily="34" charset="0"/>
              </a:rPr>
              <a:t>Our lives can be lived shamefully</a:t>
            </a:r>
          </a:p>
        </p:txBody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8989F796-16FE-AF09-2BA4-A724EE0DFB1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  <p:sp>
        <p:nvSpPr>
          <p:cNvPr id="94212" name="Text Box 4">
            <a:extLst>
              <a:ext uri="{FF2B5EF4-FFF2-40B4-BE49-F238E27FC236}">
                <a16:creationId xmlns:a16="http://schemas.microsoft.com/office/drawing/2014/main" id="{9C305D2B-BE08-994A-C3E4-8FCF255CCF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438400"/>
            <a:ext cx="8001000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2800" dirty="0">
                <a:latin typeface="Arial Black" panose="020B0A04020102020204" pitchFamily="34" charset="0"/>
              </a:rPr>
              <a:t> We place ourselves in shameful situations</a:t>
            </a:r>
          </a:p>
          <a:p>
            <a:pPr lvl="1">
              <a:buFontTx/>
              <a:buChar char="•"/>
            </a:pPr>
            <a:r>
              <a:rPr lang="en-US" altLang="en-US" sz="2800" dirty="0">
                <a:latin typeface="Arial Black" panose="020B0A04020102020204" pitchFamily="34" charset="0"/>
              </a:rPr>
              <a:t> Consciously</a:t>
            </a:r>
          </a:p>
          <a:p>
            <a:pPr lvl="2">
              <a:buFontTx/>
              <a:buChar char="•"/>
            </a:pPr>
            <a:r>
              <a:rPr lang="en-US" altLang="en-US" sz="2800" dirty="0">
                <a:latin typeface="Arial Black" panose="020B0A04020102020204" pitchFamily="34" charset="0"/>
              </a:rPr>
              <a:t>We can determine what our actions are</a:t>
            </a:r>
          </a:p>
          <a:p>
            <a:pPr lvl="2">
              <a:buFontTx/>
              <a:buChar char="•"/>
            </a:pPr>
            <a:r>
              <a:rPr lang="en-US" altLang="en-US" sz="2800" dirty="0">
                <a:latin typeface="Arial Black" panose="020B0A04020102020204" pitchFamily="34" charset="0"/>
              </a:rPr>
              <a:t>How do we consider our actions?</a:t>
            </a:r>
          </a:p>
          <a:p>
            <a:pPr lvl="1">
              <a:buFontTx/>
              <a:buChar char="•"/>
            </a:pPr>
            <a:r>
              <a:rPr lang="en-US" altLang="en-US" sz="2800" dirty="0">
                <a:latin typeface="Arial Black" panose="020B0A04020102020204" pitchFamily="34" charset="0"/>
              </a:rPr>
              <a:t>Unconsciously</a:t>
            </a:r>
          </a:p>
          <a:p>
            <a:pPr lvl="2">
              <a:buFontTx/>
              <a:buChar char="•"/>
            </a:pPr>
            <a:r>
              <a:rPr lang="en-US" altLang="en-US" sz="2800" dirty="0">
                <a:latin typeface="Arial Black" panose="020B0A04020102020204" pitchFamily="34" charset="0"/>
              </a:rPr>
              <a:t>We just don’t think</a:t>
            </a:r>
          </a:p>
          <a:p>
            <a:pPr lvl="2">
              <a:buFontTx/>
              <a:buChar char="•"/>
            </a:pPr>
            <a:r>
              <a:rPr lang="en-US" altLang="en-US" sz="2800" dirty="0">
                <a:latin typeface="Arial Black" panose="020B0A04020102020204" pitchFamily="34" charset="0"/>
              </a:rPr>
              <a:t>Employment, vacations, etc.</a:t>
            </a:r>
          </a:p>
          <a:p>
            <a:pPr>
              <a:buFontTx/>
              <a:buChar char="•"/>
            </a:pPr>
            <a:r>
              <a:rPr lang="en-US" altLang="en-US" sz="2800" dirty="0">
                <a:latin typeface="Arial Black" panose="020B0A04020102020204" pitchFamily="34" charset="0"/>
              </a:rPr>
              <a:t>Do we examine all we do?</a:t>
            </a:r>
          </a:p>
          <a:p>
            <a:pPr lvl="2">
              <a:buFontTx/>
              <a:buChar char="•"/>
            </a:pPr>
            <a:endParaRPr lang="en-US" altLang="en-US" sz="2800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B8FA47DE-4FF5-6C4B-9974-AE3858ED75B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979A9F01-E02A-4858-B283-71E4DE6C3311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3490" name="Text Box 2">
            <a:extLst>
              <a:ext uri="{FF2B5EF4-FFF2-40B4-BE49-F238E27FC236}">
                <a16:creationId xmlns:a16="http://schemas.microsoft.com/office/drawing/2014/main" id="{8D541B2A-E680-A7A1-B450-3D51A30BF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8001000" cy="436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2800">
                <a:latin typeface="Arial Black" panose="020B0A04020102020204" pitchFamily="34" charset="0"/>
              </a:rPr>
              <a:t> Romans 1:16 – “For I am not ashamed of the gospel: for it is the power of God unto salvation to every one that believeth; to the Jew first, and also to the Greek.”</a:t>
            </a:r>
          </a:p>
          <a:p>
            <a:pPr>
              <a:buFontTx/>
              <a:buChar char="•"/>
            </a:pPr>
            <a:endParaRPr lang="en-US" altLang="en-US" sz="2800">
              <a:latin typeface="Arial Black" panose="020B0A04020102020204" pitchFamily="34" charset="0"/>
            </a:endParaRPr>
          </a:p>
          <a:p>
            <a:pPr>
              <a:buFontTx/>
              <a:buChar char="•"/>
            </a:pPr>
            <a:r>
              <a:rPr lang="en-US" altLang="en-US" sz="2800">
                <a:latin typeface="Arial Black" panose="020B0A04020102020204" pitchFamily="34" charset="0"/>
              </a:rPr>
              <a:t> If Paul could make this bold statement about his relationship to the Gospel then we can assume the opposite may occur – we may be ashamed.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6FB60E67-A153-59BC-7611-9678523183D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99A45653-BF9F-2E1F-99E7-640188E317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3CEEB367-6D9E-4ED0-9CD7-1DAFA1CB64D3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98306" name="Text Box 2">
            <a:extLst>
              <a:ext uri="{FF2B5EF4-FFF2-40B4-BE49-F238E27FC236}">
                <a16:creationId xmlns:a16="http://schemas.microsoft.com/office/drawing/2014/main" id="{F9350FE5-0731-9210-A3A0-A5549D7A3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782449"/>
            <a:ext cx="8001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 dirty="0">
                <a:latin typeface="Arial Black" panose="020B0A04020102020204" pitchFamily="34" charset="0"/>
              </a:rPr>
              <a:t>We mustn’t consider our lives useless, without purpose</a:t>
            </a:r>
          </a:p>
        </p:txBody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3CDB6F91-83E8-01DE-C6F6-F9FD01604BF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  <p:sp>
        <p:nvSpPr>
          <p:cNvPr id="98308" name="Text Box 4">
            <a:extLst>
              <a:ext uri="{FF2B5EF4-FFF2-40B4-BE49-F238E27FC236}">
                <a16:creationId xmlns:a16="http://schemas.microsoft.com/office/drawing/2014/main" id="{DF6A6364-D619-8D15-73BE-D2C8BDF07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934092"/>
            <a:ext cx="8001000" cy="390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Arial Black" panose="020B0A04020102020204" pitchFamily="34" charset="0"/>
              </a:rPr>
              <a:t>	</a:t>
            </a:r>
            <a:r>
              <a:rPr lang="en-US" altLang="en-US" sz="2600" dirty="0">
                <a:latin typeface="Arial Black" panose="020B0A04020102020204" pitchFamily="34" charset="0"/>
              </a:rPr>
              <a:t>Jeremiah 20:14-18 </a:t>
            </a:r>
            <a:r>
              <a:rPr lang="en-US" altLang="en-US" sz="2800" dirty="0">
                <a:latin typeface="Arial Black" panose="020B0A04020102020204" pitchFamily="34" charset="0"/>
              </a:rPr>
              <a:t>–</a:t>
            </a:r>
            <a:r>
              <a:rPr lang="en-US" altLang="en-US" sz="2000" dirty="0">
                <a:latin typeface="Arial Black" panose="020B0A04020102020204" pitchFamily="34" charset="0"/>
              </a:rPr>
              <a:t> “14 Cursed be the day wherein I was born: let not the day wherein my mother bare me be blessed. 15 Cursed be the man who brought tidings to my father, saying, A man-child is born unto thee; making him very glad. 16 And let that man be as the cities which Jehovah overthrew, and repented not: and let him hear a cry in the morning, and shouting at noontime; 17 because he slew me not from the womb; and so my mother would have been my grave, and her womb always great. 18 Wherefore came I forth out of the womb to see labor and sorrow, that my days should be </a:t>
            </a:r>
            <a:r>
              <a:rPr lang="en-US" altLang="en-US" sz="2000" i="1" u="sng" dirty="0">
                <a:latin typeface="Arial Black" panose="020B0A04020102020204" pitchFamily="34" charset="0"/>
              </a:rPr>
              <a:t>consumed with shame</a:t>
            </a:r>
            <a:r>
              <a:rPr lang="en-US" altLang="en-US" sz="2000" dirty="0">
                <a:latin typeface="Arial Black" panose="020B0A04020102020204" pitchFamily="34" charset="0"/>
              </a:rPr>
              <a:t>?”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5E2C8713-72F0-AF61-F53B-A3B6F8CB242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DFE5E573-FB6C-49DE-ABB8-8B2F7F991EA6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100354" name="Text Box 2">
            <a:extLst>
              <a:ext uri="{FF2B5EF4-FFF2-40B4-BE49-F238E27FC236}">
                <a16:creationId xmlns:a16="http://schemas.microsoft.com/office/drawing/2014/main" id="{F0515124-9BB1-BE13-783C-888957AF3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780881"/>
            <a:ext cx="8001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 dirty="0">
                <a:latin typeface="Arial Black" panose="020B0A04020102020204" pitchFamily="34" charset="0"/>
              </a:rPr>
              <a:t>We mustn’t consider our lives useless, without purpose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FEB8EBA5-A99C-3752-858C-DB11DB4D560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  <p:sp>
        <p:nvSpPr>
          <p:cNvPr id="100356" name="Text Box 4">
            <a:extLst>
              <a:ext uri="{FF2B5EF4-FFF2-40B4-BE49-F238E27FC236}">
                <a16:creationId xmlns:a16="http://schemas.microsoft.com/office/drawing/2014/main" id="{C5DDDFEF-1AAF-E061-E1D7-F3FB58ECB5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124200"/>
            <a:ext cx="8001000" cy="3662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Arial Black" panose="020B0A04020102020204" pitchFamily="34" charset="0"/>
              </a:rPr>
              <a:t>Jeremiah apparently became depressed</a:t>
            </a:r>
          </a:p>
          <a:p>
            <a:r>
              <a:rPr lang="en-US" altLang="en-US" sz="2800" dirty="0">
                <a:latin typeface="Arial Black" panose="020B0A04020102020204" pitchFamily="34" charset="0"/>
              </a:rPr>
              <a:t>	I Kings 19:14, 18 –</a:t>
            </a:r>
            <a:r>
              <a:rPr lang="en-US" altLang="en-US" sz="2200" dirty="0">
                <a:latin typeface="Arial Black" panose="020B0A04020102020204" pitchFamily="34" charset="0"/>
              </a:rPr>
              <a:t> “14 And he said, I have been very jealous for Jehovah, the God of hosts; for the children of Israel have forsaken thy covenant, thrown down thine altars, and slain thy prophets with the sword; and I, even </a:t>
            </a:r>
            <a:r>
              <a:rPr lang="en-US" altLang="en-US" sz="2200" i="1" u="sng" dirty="0">
                <a:latin typeface="Arial Black" panose="020B0A04020102020204" pitchFamily="34" charset="0"/>
              </a:rPr>
              <a:t>I only, am left</a:t>
            </a:r>
            <a:r>
              <a:rPr lang="en-US" altLang="en-US" sz="2200" i="1" dirty="0">
                <a:latin typeface="Arial Black" panose="020B0A04020102020204" pitchFamily="34" charset="0"/>
              </a:rPr>
              <a:t>;</a:t>
            </a:r>
            <a:r>
              <a:rPr lang="en-US" altLang="en-US" sz="2200" dirty="0">
                <a:latin typeface="Arial Black" panose="020B0A04020102020204" pitchFamily="34" charset="0"/>
              </a:rPr>
              <a:t> and they seek my life, to take it away … 18 Yet will </a:t>
            </a:r>
            <a:r>
              <a:rPr lang="en-US" altLang="en-US" sz="2200" i="1" u="sng" dirty="0">
                <a:latin typeface="Arial Black" panose="020B0A04020102020204" pitchFamily="34" charset="0"/>
              </a:rPr>
              <a:t>I leave (me) seven thousand in Israel</a:t>
            </a:r>
            <a:r>
              <a:rPr lang="en-US" altLang="en-US" sz="2200" i="1" dirty="0">
                <a:latin typeface="Arial Black" panose="020B0A04020102020204" pitchFamily="34" charset="0"/>
              </a:rPr>
              <a:t>,</a:t>
            </a:r>
            <a:r>
              <a:rPr lang="en-US" altLang="en-US" sz="2200" dirty="0">
                <a:latin typeface="Arial Black" panose="020B0A04020102020204" pitchFamily="34" charset="0"/>
              </a:rPr>
              <a:t> all the knees which have not bowed unto Baal, and every mouth which hath not kissed him.”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DF0C7C53-41B1-D62F-3D04-E65E6591265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78046674-DC30-411F-BE2A-9FC9416CBDF0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02402" name="Text Box 2">
            <a:extLst>
              <a:ext uri="{FF2B5EF4-FFF2-40B4-BE49-F238E27FC236}">
                <a16:creationId xmlns:a16="http://schemas.microsoft.com/office/drawing/2014/main" id="{C9A4AB25-F540-4471-5A9C-E11786A00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800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>
                <a:latin typeface="Arial Black" panose="020B0A04020102020204" pitchFamily="34" charset="0"/>
              </a:rPr>
              <a:t>Conclusion:</a:t>
            </a: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81BDEE2A-94DC-A3AE-80CE-96586FE4569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  <p:sp>
        <p:nvSpPr>
          <p:cNvPr id="102404" name="Text Box 4">
            <a:extLst>
              <a:ext uri="{FF2B5EF4-FFF2-40B4-BE49-F238E27FC236}">
                <a16:creationId xmlns:a16="http://schemas.microsoft.com/office/drawing/2014/main" id="{88B9F074-E606-D595-823C-117BC81D3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590800"/>
            <a:ext cx="8001000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Arial Black" panose="020B0A04020102020204" pitchFamily="34" charset="0"/>
              </a:rPr>
              <a:t>	</a:t>
            </a:r>
            <a:r>
              <a:rPr lang="en-US" altLang="en-US" sz="2400" dirty="0">
                <a:latin typeface="Arial Black" panose="020B0A04020102020204" pitchFamily="34" charset="0"/>
              </a:rPr>
              <a:t>Romans 1:15-17 – “15 So, as much as in me is, I am ready to preach the gospel to you also that are in Rome. 16 For </a:t>
            </a:r>
            <a:r>
              <a:rPr lang="en-US" altLang="en-US" sz="2400" i="1" u="sng" dirty="0">
                <a:latin typeface="Arial Black" panose="020B0A04020102020204" pitchFamily="34" charset="0"/>
              </a:rPr>
              <a:t>I am not ashamed of the gospel</a:t>
            </a:r>
            <a:r>
              <a:rPr lang="en-US" altLang="en-US" sz="2400" i="1" dirty="0">
                <a:latin typeface="Arial Black" panose="020B0A04020102020204" pitchFamily="34" charset="0"/>
              </a:rPr>
              <a:t>:</a:t>
            </a:r>
            <a:r>
              <a:rPr lang="en-US" altLang="en-US" sz="2400" dirty="0">
                <a:latin typeface="Arial Black" panose="020B0A04020102020204" pitchFamily="34" charset="0"/>
              </a:rPr>
              <a:t> for it is the power of God unto salvation to every one that believeth; to the Jew first, and also to the Greek. 17 For therein is revealed a righteousness of God from faith unto faith: as it is written, But the righteous shall live by faith.”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983112B3-1168-2C79-372B-B8958010A22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2A853374-BDB5-48C6-A2AC-731357DD7EE5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104450" name="Text Box 2">
            <a:extLst>
              <a:ext uri="{FF2B5EF4-FFF2-40B4-BE49-F238E27FC236}">
                <a16:creationId xmlns:a16="http://schemas.microsoft.com/office/drawing/2014/main" id="{4B72B839-C7DF-BC4F-BF0B-511F71B18B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800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>
                <a:latin typeface="Arial Black" panose="020B0A04020102020204" pitchFamily="34" charset="0"/>
              </a:rPr>
              <a:t>Conclusion:</a:t>
            </a: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C477B0BE-B4E3-B127-EE53-FFD4B9B04F0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  <p:sp>
        <p:nvSpPr>
          <p:cNvPr id="104452" name="Text Box 4">
            <a:extLst>
              <a:ext uri="{FF2B5EF4-FFF2-40B4-BE49-F238E27FC236}">
                <a16:creationId xmlns:a16="http://schemas.microsoft.com/office/drawing/2014/main" id="{2F25581A-3D4E-057D-38B7-657602D35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590800"/>
            <a:ext cx="8001000" cy="3805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>
                <a:latin typeface="Arial Black" panose="020B0A04020102020204" pitchFamily="34" charset="0"/>
              </a:rPr>
              <a:t>	</a:t>
            </a:r>
            <a:r>
              <a:rPr lang="en-US" altLang="en-US" sz="2400">
                <a:latin typeface="Arial Black" panose="020B0A04020102020204" pitchFamily="34" charset="0"/>
              </a:rPr>
              <a:t>Philippians 1:12-14 – “12 Now I would have you know, brethren, that the things (which happened) unto me have fallen out rather unto the progress of the gospel; 13 so that my bonds became manifest in Christ throughout the whole praetorian guard, and to all the rest; 14 and that most of the brethren in the Lord, being confident through my bonds, are more </a:t>
            </a:r>
            <a:r>
              <a:rPr lang="en-US" altLang="en-US" sz="2400" i="1" u="sng">
                <a:latin typeface="Arial Black" panose="020B0A04020102020204" pitchFamily="34" charset="0"/>
              </a:rPr>
              <a:t>abundantly bold to speak the word of God without fear</a:t>
            </a:r>
            <a:r>
              <a:rPr lang="en-US" altLang="en-US" sz="2400">
                <a:latin typeface="Arial Black" panose="020B0A04020102020204" pitchFamily="34" charset="0"/>
              </a:rPr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05689B88-1D1D-9D17-61C9-7C0A966D406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6F559B06-C086-413F-9AE9-BDE630AF3C5A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106498" name="Text Box 2">
            <a:extLst>
              <a:ext uri="{FF2B5EF4-FFF2-40B4-BE49-F238E27FC236}">
                <a16:creationId xmlns:a16="http://schemas.microsoft.com/office/drawing/2014/main" id="{3154C7E7-D363-3E2B-06CD-6322590E65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800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>
                <a:latin typeface="Arial Black" panose="020B0A04020102020204" pitchFamily="34" charset="0"/>
              </a:rPr>
              <a:t>Conclusion:</a:t>
            </a:r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F5108123-9A92-921C-5AC7-DA4BADD2A6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  <p:sp>
        <p:nvSpPr>
          <p:cNvPr id="106500" name="Text Box 4">
            <a:extLst>
              <a:ext uri="{FF2B5EF4-FFF2-40B4-BE49-F238E27FC236}">
                <a16:creationId xmlns:a16="http://schemas.microsoft.com/office/drawing/2014/main" id="{711988A2-1C46-40F4-B1AB-9A8302BB8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590800"/>
            <a:ext cx="8001000" cy="420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>
                <a:latin typeface="Arial Black" panose="020B0A04020102020204" pitchFamily="34" charset="0"/>
              </a:rPr>
              <a:t>	</a:t>
            </a:r>
            <a:r>
              <a:rPr lang="en-US" altLang="en-US" sz="2400">
                <a:latin typeface="Arial Black" panose="020B0A04020102020204" pitchFamily="34" charset="0"/>
              </a:rPr>
              <a:t>I Thessalonians 5:22 – “</a:t>
            </a:r>
            <a:r>
              <a:rPr lang="en-US" altLang="en-US" sz="2200">
                <a:latin typeface="Arial Black" panose="020B0A04020102020204" pitchFamily="34" charset="0"/>
              </a:rPr>
              <a:t>14 And we exhort you, brethren, admonish the disorderly, encourage the fainthearted, support the weak, be longsuffering toward all. 15 See that none render unto any one evil for evil; but always follow after that which is good, one toward another, and toward all. 16 Rejoice always; 17 pray without ceasing; 18 in everything give thanks: for this is the will of God in Christ Jesus to you-ward. 19 Quench not the Spirit; 20 despise not prophesyings; 21 prove all things; hold fast that which is good; 22 </a:t>
            </a:r>
            <a:r>
              <a:rPr lang="en-US" altLang="en-US" sz="2200" i="1" u="sng">
                <a:latin typeface="Arial Black" panose="020B0A04020102020204" pitchFamily="34" charset="0"/>
              </a:rPr>
              <a:t>abstain from every form of evil</a:t>
            </a:r>
            <a:r>
              <a:rPr lang="en-US" altLang="en-US" sz="2200">
                <a:latin typeface="Arial Black" panose="020B0A04020102020204" pitchFamily="34" charset="0"/>
              </a:rPr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1BB2B626-E978-C206-B71F-BC11403063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A44C216D-A207-4E66-828B-5C75352B960B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56322" name="Text Box 2">
            <a:extLst>
              <a:ext uri="{FF2B5EF4-FFF2-40B4-BE49-F238E27FC236}">
                <a16:creationId xmlns:a16="http://schemas.microsoft.com/office/drawing/2014/main" id="{552020B2-5B01-4348-5D94-D4F13ED3E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8001000" cy="4789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>
                <a:latin typeface="Arial Black" panose="020B0A04020102020204" pitchFamily="34" charset="0"/>
              </a:rPr>
              <a:t>Definitions:</a:t>
            </a:r>
          </a:p>
          <a:p>
            <a:r>
              <a:rPr lang="en-US" altLang="en-US" sz="2800">
                <a:latin typeface="Arial Black" panose="020B0A04020102020204" pitchFamily="34" charset="0"/>
              </a:rPr>
              <a:t>	“A painful emotion caused by a strong sense of guilt, embarrassment, unworthiness, or disgrace … A person or thing that brings dishonor, disgrace, or condemnation.” (The American Heritage Dictionary)</a:t>
            </a:r>
          </a:p>
          <a:p>
            <a:endParaRPr lang="en-US" altLang="en-US" sz="2800">
              <a:latin typeface="Arial Black" panose="020B0A04020102020204" pitchFamily="34" charset="0"/>
            </a:endParaRPr>
          </a:p>
          <a:p>
            <a:r>
              <a:rPr lang="en-US" altLang="en-US" sz="2800">
                <a:latin typeface="Arial Black" panose="020B0A04020102020204" pitchFamily="34" charset="0"/>
              </a:rPr>
              <a:t>	“The word has overtones of being or feeling worthless” (Vine’s Expository of Biblical Words)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D484E74F-7CDD-EF15-11E2-498C6E7FC89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739D1AD7-CC12-C3FA-A5EE-A53248147E2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545465AD-A83F-4D4F-A87F-8C5EA6999F0B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59394" name="Text Box 2">
            <a:extLst>
              <a:ext uri="{FF2B5EF4-FFF2-40B4-BE49-F238E27FC236}">
                <a16:creationId xmlns:a16="http://schemas.microsoft.com/office/drawing/2014/main" id="{2D641155-95FB-9E89-3835-48775C071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80010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Arial Black" panose="020B0A04020102020204" pitchFamily="34" charset="0"/>
              </a:rPr>
              <a:t>Used extensively in the Bible – 251 uses in the American Standard Version (ASV). 53 of those uses are in the New Testament.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8EECDD7D-1DA5-62EF-A543-2BD87D79E2F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2924DE56-9C4F-B5D1-5266-1B6733E4F00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95B7F609-133C-4E23-8EE5-1D64C768EAF0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61442" name="Text Box 2">
            <a:extLst>
              <a:ext uri="{FF2B5EF4-FFF2-40B4-BE49-F238E27FC236}">
                <a16:creationId xmlns:a16="http://schemas.microsoft.com/office/drawing/2014/main" id="{9438AF4A-1BB8-3997-0865-26A7A8A562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800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>
                <a:latin typeface="Arial Black" panose="020B0A04020102020204" pitchFamily="34" charset="0"/>
              </a:rPr>
              <a:t>Biblical Concepts Of Shame: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483D94F3-2906-0954-9BAF-F078090838A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  <p:sp>
        <p:nvSpPr>
          <p:cNvPr id="61444" name="Text Box 4">
            <a:extLst>
              <a:ext uri="{FF2B5EF4-FFF2-40B4-BE49-F238E27FC236}">
                <a16:creationId xmlns:a16="http://schemas.microsoft.com/office/drawing/2014/main" id="{60E257F5-ADAB-FE3A-ECE4-2FA0E2343D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87625"/>
            <a:ext cx="80010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2800">
                <a:latin typeface="Arial Black" panose="020B0A04020102020204" pitchFamily="34" charset="0"/>
              </a:rPr>
              <a:t> Man can (or should) be ashamed of some of the things he does</a:t>
            </a:r>
          </a:p>
          <a:p>
            <a:pPr>
              <a:buFontTx/>
              <a:buChar char="•"/>
            </a:pPr>
            <a:endParaRPr lang="en-US" altLang="en-US" sz="2800">
              <a:latin typeface="Arial Black" panose="020B0A04020102020204" pitchFamily="34" charset="0"/>
            </a:endParaRPr>
          </a:p>
          <a:p>
            <a:pPr lvl="1"/>
            <a:r>
              <a:rPr lang="en-US" altLang="en-US" sz="2800">
                <a:latin typeface="Arial Black" panose="020B0A04020102020204" pitchFamily="34" charset="0"/>
              </a:rPr>
              <a:t> Ezra 9:6 – “… O my God, </a:t>
            </a:r>
            <a:r>
              <a:rPr lang="en-US" altLang="en-US" sz="2800" i="1" u="sng">
                <a:latin typeface="Arial Black" panose="020B0A04020102020204" pitchFamily="34" charset="0"/>
              </a:rPr>
              <a:t>I am ashamed</a:t>
            </a:r>
            <a:r>
              <a:rPr lang="en-US" altLang="en-US" sz="2800">
                <a:latin typeface="Arial Black" panose="020B0A04020102020204" pitchFamily="34" charset="0"/>
              </a:rPr>
              <a:t> and </a:t>
            </a:r>
            <a:r>
              <a:rPr lang="en-US" altLang="en-US" sz="2800" i="1" u="sng">
                <a:latin typeface="Arial Black" panose="020B0A04020102020204" pitchFamily="34" charset="0"/>
              </a:rPr>
              <a:t>blush</a:t>
            </a:r>
            <a:r>
              <a:rPr lang="en-US" altLang="en-US" sz="2800">
                <a:latin typeface="Arial Black" panose="020B0A04020102020204" pitchFamily="34" charset="0"/>
              </a:rPr>
              <a:t> to lift up my face to thee, my God; for our iniquities are increased over our head, and our guiltiness is grown up unto the heavens.”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8439A487-7CE2-9BF3-2E32-3F911000BAA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71C2B2FC-9A77-426E-8331-B542FA89CAA2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65538" name="Text Box 2">
            <a:extLst>
              <a:ext uri="{FF2B5EF4-FFF2-40B4-BE49-F238E27FC236}">
                <a16:creationId xmlns:a16="http://schemas.microsoft.com/office/drawing/2014/main" id="{157E8DF7-F5D1-A3F2-2A16-B0CA379C4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800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>
                <a:latin typeface="Arial Black" panose="020B0A04020102020204" pitchFamily="34" charset="0"/>
              </a:rPr>
              <a:t>Biblical Concepts Of Shame: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19CEF091-3B85-3B2B-44F3-5C18B891F7F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  <p:sp>
        <p:nvSpPr>
          <p:cNvPr id="65540" name="Text Box 4">
            <a:extLst>
              <a:ext uri="{FF2B5EF4-FFF2-40B4-BE49-F238E27FC236}">
                <a16:creationId xmlns:a16="http://schemas.microsoft.com/office/drawing/2014/main" id="{CFE06639-98B5-C5A1-9D2D-EF6814264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87625"/>
            <a:ext cx="8001000" cy="3935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2800">
                <a:latin typeface="Arial Black" panose="020B0A04020102020204" pitchFamily="34" charset="0"/>
              </a:rPr>
              <a:t> Rejection of God</a:t>
            </a:r>
          </a:p>
          <a:p>
            <a:pPr lvl="1"/>
            <a:r>
              <a:rPr lang="en-US" altLang="en-US" sz="2800">
                <a:latin typeface="Arial Black" panose="020B0A04020102020204" pitchFamily="34" charset="0"/>
              </a:rPr>
              <a:t>	Isaiah 65:11,13 – “11 But ye that </a:t>
            </a:r>
            <a:r>
              <a:rPr lang="en-US" altLang="en-US" sz="2800" i="1" u="sng">
                <a:latin typeface="Arial Black" panose="020B0A04020102020204" pitchFamily="34" charset="0"/>
              </a:rPr>
              <a:t>forsake Jehovah</a:t>
            </a:r>
            <a:r>
              <a:rPr lang="en-US" altLang="en-US" sz="2800">
                <a:latin typeface="Arial Black" panose="020B0A04020102020204" pitchFamily="34" charset="0"/>
              </a:rPr>
              <a:t> … 13 Therefore thus saith the Lord Jehovah, Behold, my servants shall eat, but ye shall be hungry; behold, my servants shall drink, but ye shall be thirsty; behold, my servants shall rejoice, but ye shall be </a:t>
            </a:r>
            <a:r>
              <a:rPr lang="en-US" altLang="en-US" sz="2800" i="1" u="sng">
                <a:latin typeface="Arial Black" panose="020B0A04020102020204" pitchFamily="34" charset="0"/>
              </a:rPr>
              <a:t>put to shame</a:t>
            </a:r>
            <a:r>
              <a:rPr lang="en-US" altLang="en-US" sz="2800">
                <a:latin typeface="Arial Black" panose="020B0A04020102020204" pitchFamily="34" charset="0"/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48EC47EA-EBD9-5282-6C6D-85743FF5EA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3DE7A09C-616F-4FF2-B9D4-603D7FF0A7C3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67586" name="Text Box 2">
            <a:extLst>
              <a:ext uri="{FF2B5EF4-FFF2-40B4-BE49-F238E27FC236}">
                <a16:creationId xmlns:a16="http://schemas.microsoft.com/office/drawing/2014/main" id="{FB00B9EA-7104-AC09-FAD8-4AA94128E5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800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>
                <a:latin typeface="Arial Black" panose="020B0A04020102020204" pitchFamily="34" charset="0"/>
              </a:rPr>
              <a:t>Biblical Concepts Of Shame: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3F0FA32F-E6B3-02BB-0D26-AB9C9F295BC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  <p:sp>
        <p:nvSpPr>
          <p:cNvPr id="67588" name="Text Box 4">
            <a:extLst>
              <a:ext uri="{FF2B5EF4-FFF2-40B4-BE49-F238E27FC236}">
                <a16:creationId xmlns:a16="http://schemas.microsoft.com/office/drawing/2014/main" id="{CA962683-D5A0-2CE9-8A79-CE66DD26B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87625"/>
            <a:ext cx="8001000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2800" dirty="0">
                <a:latin typeface="Arial Black" panose="020B0A04020102020204" pitchFamily="34" charset="0"/>
              </a:rPr>
              <a:t> Rejection of God</a:t>
            </a:r>
          </a:p>
          <a:p>
            <a:pPr lvl="1"/>
            <a:r>
              <a:rPr lang="en-US" altLang="en-US" sz="2800" dirty="0">
                <a:latin typeface="Arial Black" panose="020B0A04020102020204" pitchFamily="34" charset="0"/>
              </a:rPr>
              <a:t>	Jeremiah 8:9 – “The wise men are </a:t>
            </a:r>
            <a:r>
              <a:rPr lang="en-US" altLang="en-US" sz="2800" i="1" u="sng" dirty="0">
                <a:latin typeface="Arial Black" panose="020B0A04020102020204" pitchFamily="34" charset="0"/>
              </a:rPr>
              <a:t>put to shame</a:t>
            </a:r>
            <a:r>
              <a:rPr lang="en-US" altLang="en-US" sz="2800" dirty="0">
                <a:latin typeface="Arial Black" panose="020B0A04020102020204" pitchFamily="34" charset="0"/>
              </a:rPr>
              <a:t>, they are dismayed and taken: lo, they have </a:t>
            </a:r>
            <a:r>
              <a:rPr lang="en-US" altLang="en-US" sz="2800" i="1" u="sng" dirty="0">
                <a:latin typeface="Arial Black" panose="020B0A04020102020204" pitchFamily="34" charset="0"/>
              </a:rPr>
              <a:t>rejected the word of Jehovah</a:t>
            </a:r>
            <a:r>
              <a:rPr lang="en-US" altLang="en-US" sz="2800" i="1" dirty="0">
                <a:latin typeface="Arial Black" panose="020B0A04020102020204" pitchFamily="34" charset="0"/>
              </a:rPr>
              <a:t>;</a:t>
            </a:r>
            <a:r>
              <a:rPr lang="en-US" altLang="en-US" sz="2800" dirty="0">
                <a:latin typeface="Arial Black" panose="020B0A04020102020204" pitchFamily="34" charset="0"/>
              </a:rPr>
              <a:t> and what manner of wisdom is in them?”</a:t>
            </a:r>
            <a:br>
              <a:rPr lang="en-US" altLang="en-US" sz="2800" dirty="0">
                <a:latin typeface="Arial Black" panose="020B0A04020102020204" pitchFamily="34" charset="0"/>
              </a:rPr>
            </a:br>
            <a:r>
              <a:rPr lang="en-US" altLang="en-US" sz="2800" dirty="0">
                <a:latin typeface="Arial Black" panose="020B0A04020102020204" pitchFamily="34" charset="0"/>
              </a:rPr>
              <a:t>	Psalms 129:5 – “Let them be </a:t>
            </a:r>
            <a:r>
              <a:rPr lang="en-US" altLang="en-US" sz="2800" i="1" u="sng" dirty="0">
                <a:latin typeface="Arial Black" panose="020B0A04020102020204" pitchFamily="34" charset="0"/>
              </a:rPr>
              <a:t>put to shame</a:t>
            </a:r>
            <a:r>
              <a:rPr lang="en-US" altLang="en-US" sz="2800" dirty="0">
                <a:latin typeface="Arial Black" panose="020B0A04020102020204" pitchFamily="34" charset="0"/>
              </a:rPr>
              <a:t> and turned backward, all they that </a:t>
            </a:r>
            <a:r>
              <a:rPr lang="en-US" altLang="en-US" sz="2800" i="1" u="sng" dirty="0">
                <a:latin typeface="Arial Black" panose="020B0A04020102020204" pitchFamily="34" charset="0"/>
              </a:rPr>
              <a:t>hate Zion</a:t>
            </a:r>
            <a:r>
              <a:rPr lang="en-US" altLang="en-US" sz="2800" dirty="0">
                <a:latin typeface="Arial Black" panose="020B0A04020102020204" pitchFamily="34" charset="0"/>
              </a:rPr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3D6F574A-5F1B-4E58-42BF-BC3248CD43D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78EAD46A-6DC3-4E34-9ED9-ECFF7154765A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69634" name="Text Box 2">
            <a:extLst>
              <a:ext uri="{FF2B5EF4-FFF2-40B4-BE49-F238E27FC236}">
                <a16:creationId xmlns:a16="http://schemas.microsoft.com/office/drawing/2014/main" id="{C9DC12A8-01C0-568B-701B-67BF55FE2D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800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>
                <a:latin typeface="Arial Black" panose="020B0A04020102020204" pitchFamily="34" charset="0"/>
              </a:rPr>
              <a:t>Biblical Concepts Of Shame: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CA4586CC-CF47-6621-B854-40E654E2F90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  <p:sp>
        <p:nvSpPr>
          <p:cNvPr id="69636" name="Text Box 4">
            <a:extLst>
              <a:ext uri="{FF2B5EF4-FFF2-40B4-BE49-F238E27FC236}">
                <a16:creationId xmlns:a16="http://schemas.microsoft.com/office/drawing/2014/main" id="{342A143D-5A08-99B9-E23D-88155E2A0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87625"/>
            <a:ext cx="80010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2800">
                <a:latin typeface="Arial Black" panose="020B0A04020102020204" pitchFamily="34" charset="0"/>
              </a:rPr>
              <a:t> Rejection of God</a:t>
            </a:r>
          </a:p>
          <a:p>
            <a:pPr lvl="1"/>
            <a:r>
              <a:rPr lang="en-US" altLang="en-US" sz="2800">
                <a:latin typeface="Arial Black" panose="020B0A04020102020204" pitchFamily="34" charset="0"/>
              </a:rPr>
              <a:t>	Romans 1:22-23 – “22 Professing themselves to be wise, </a:t>
            </a:r>
            <a:r>
              <a:rPr lang="en-US" altLang="en-US" sz="2800" i="1" u="sng">
                <a:latin typeface="Arial Black" panose="020B0A04020102020204" pitchFamily="34" charset="0"/>
              </a:rPr>
              <a:t>they became fools</a:t>
            </a:r>
            <a:r>
              <a:rPr lang="en-US" altLang="en-US" sz="2800">
                <a:latin typeface="Arial Black" panose="020B0A04020102020204" pitchFamily="34" charset="0"/>
              </a:rPr>
              <a:t>, 23 and </a:t>
            </a:r>
            <a:r>
              <a:rPr lang="en-US" altLang="en-US" sz="2800" i="1" u="sng">
                <a:latin typeface="Arial Black" panose="020B0A04020102020204" pitchFamily="34" charset="0"/>
              </a:rPr>
              <a:t>changed the glory of the incorruptible God</a:t>
            </a:r>
            <a:r>
              <a:rPr lang="en-US" altLang="en-US" sz="2800">
                <a:latin typeface="Arial Black" panose="020B0A04020102020204" pitchFamily="34" charset="0"/>
              </a:rPr>
              <a:t> for the likeness of an image of corruptible man, and of birds, and four-footed beasts, and creeping things.”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>
            <a:extLst>
              <a:ext uri="{FF2B5EF4-FFF2-40B4-BE49-F238E27FC236}">
                <a16:creationId xmlns:a16="http://schemas.microsoft.com/office/drawing/2014/main" id="{BE406516-6D2C-4E9B-7E8B-F7B29F5C90C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969CCDDB-BD07-454A-B516-3928AD3819D3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73730" name="Text Box 2">
            <a:extLst>
              <a:ext uri="{FF2B5EF4-FFF2-40B4-BE49-F238E27FC236}">
                <a16:creationId xmlns:a16="http://schemas.microsoft.com/office/drawing/2014/main" id="{B460911A-CB9D-AD90-3B7B-D581AAB8D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800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>
                <a:latin typeface="Arial Black" panose="020B0A04020102020204" pitchFamily="34" charset="0"/>
              </a:rPr>
              <a:t>Biblical Concepts Of Shame: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582B36E1-51C6-182A-FE0A-D658E4374F2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7086600" cy="762000"/>
          </a:xfrm>
          <a:noFill/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 Am Not Ashamed</a:t>
            </a:r>
          </a:p>
        </p:txBody>
      </p:sp>
      <p:sp>
        <p:nvSpPr>
          <p:cNvPr id="73732" name="Text Box 4">
            <a:extLst>
              <a:ext uri="{FF2B5EF4-FFF2-40B4-BE49-F238E27FC236}">
                <a16:creationId xmlns:a16="http://schemas.microsoft.com/office/drawing/2014/main" id="{9AE39BA0-1475-8EC9-ACCD-164DC06F9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87625"/>
            <a:ext cx="8001000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2800" dirty="0">
                <a:latin typeface="Arial Black" panose="020B0A04020102020204" pitchFamily="34" charset="0"/>
              </a:rPr>
              <a:t> The Unjust</a:t>
            </a:r>
          </a:p>
          <a:p>
            <a:pPr lvl="1"/>
            <a:r>
              <a:rPr lang="en-US" altLang="en-US" sz="2800" dirty="0">
                <a:latin typeface="Arial Black" panose="020B0A04020102020204" pitchFamily="34" charset="0"/>
              </a:rPr>
              <a:t>	Zephaniah 3:5 – “Jehovah in the midst of her is righteous; he will not do iniquity; every morning doth he bring his justice to light, he faileth not; but </a:t>
            </a:r>
            <a:r>
              <a:rPr lang="en-US" altLang="en-US" sz="2800" i="1" u="sng" dirty="0">
                <a:latin typeface="Arial Black" panose="020B0A04020102020204" pitchFamily="34" charset="0"/>
              </a:rPr>
              <a:t>the unjust</a:t>
            </a:r>
            <a:r>
              <a:rPr lang="en-US" altLang="en-US" sz="2800" dirty="0">
                <a:latin typeface="Arial Black" panose="020B0A04020102020204" pitchFamily="34" charset="0"/>
              </a:rPr>
              <a:t> knoweth </a:t>
            </a:r>
            <a:r>
              <a:rPr lang="en-US" altLang="en-US" sz="2800" i="1" u="sng" dirty="0">
                <a:latin typeface="Arial Black" panose="020B0A04020102020204" pitchFamily="34" charset="0"/>
              </a:rPr>
              <a:t>no shame</a:t>
            </a:r>
            <a:r>
              <a:rPr lang="en-US" altLang="en-US" sz="2800" dirty="0">
                <a:latin typeface="Arial Black" panose="020B0A04020102020204" pitchFamily="34" charset="0"/>
              </a:rPr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ue strands design template">
  <a:themeElements>
    <a:clrScheme name="Blue strands design template 3">
      <a:dk1>
        <a:srgbClr val="5F5F5F"/>
      </a:dk1>
      <a:lt1>
        <a:srgbClr val="DEF6F1"/>
      </a:lt1>
      <a:dk2>
        <a:srgbClr val="B2B2B2"/>
      </a:dk2>
      <a:lt2>
        <a:srgbClr val="969696"/>
      </a:lt2>
      <a:accent1>
        <a:srgbClr val="E6E6E6"/>
      </a:accent1>
      <a:accent2>
        <a:srgbClr val="8DC6FF"/>
      </a:accent2>
      <a:accent3>
        <a:srgbClr val="ECFAF7"/>
      </a:accent3>
      <a:accent4>
        <a:srgbClr val="505050"/>
      </a:accent4>
      <a:accent5>
        <a:srgbClr val="F0F0F0"/>
      </a:accent5>
      <a:accent6>
        <a:srgbClr val="7FB3E7"/>
      </a:accent6>
      <a:hlink>
        <a:srgbClr val="0066CC"/>
      </a:hlink>
      <a:folHlink>
        <a:srgbClr val="0000FF"/>
      </a:folHlink>
    </a:clrScheme>
    <a:fontScheme name="Blue strands design template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Blue strands design template 1">
        <a:dk1>
          <a:srgbClr val="0099FF"/>
        </a:dk1>
        <a:lt1>
          <a:srgbClr val="FFFFFF"/>
        </a:lt1>
        <a:dk2>
          <a:srgbClr val="0099FF"/>
        </a:dk2>
        <a:lt2>
          <a:srgbClr val="808080"/>
        </a:lt2>
        <a:accent1>
          <a:srgbClr val="B9D6E5"/>
        </a:accent1>
        <a:accent2>
          <a:srgbClr val="333399"/>
        </a:accent2>
        <a:accent3>
          <a:srgbClr val="FFFFFF"/>
        </a:accent3>
        <a:accent4>
          <a:srgbClr val="0082DA"/>
        </a:accent4>
        <a:accent5>
          <a:srgbClr val="D9E8F0"/>
        </a:accent5>
        <a:accent6>
          <a:srgbClr val="2D2D8A"/>
        </a:accent6>
        <a:hlink>
          <a:srgbClr val="3366CC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2">
        <a:dk1>
          <a:srgbClr val="808080"/>
        </a:dk1>
        <a:lt1>
          <a:srgbClr val="FFFFFF"/>
        </a:lt1>
        <a:dk2>
          <a:srgbClr val="0066CC"/>
        </a:dk2>
        <a:lt2>
          <a:srgbClr val="969696"/>
        </a:lt2>
        <a:accent1>
          <a:srgbClr val="DDDDDD"/>
        </a:accent1>
        <a:accent2>
          <a:srgbClr val="33CCFF"/>
        </a:accent2>
        <a:accent3>
          <a:srgbClr val="FFFFFF"/>
        </a:accent3>
        <a:accent4>
          <a:srgbClr val="6C6C6C"/>
        </a:accent4>
        <a:accent5>
          <a:srgbClr val="EBEBEB"/>
        </a:accent5>
        <a:accent6>
          <a:srgbClr val="2DB9E7"/>
        </a:accent6>
        <a:hlink>
          <a:srgbClr val="CC3300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3">
        <a:dk1>
          <a:srgbClr val="5F5F5F"/>
        </a:dk1>
        <a:lt1>
          <a:srgbClr val="DEF6F1"/>
        </a:lt1>
        <a:dk2>
          <a:srgbClr val="B2B2B2"/>
        </a:dk2>
        <a:lt2>
          <a:srgbClr val="969696"/>
        </a:lt2>
        <a:accent1>
          <a:srgbClr val="E6E6E6"/>
        </a:accent1>
        <a:accent2>
          <a:srgbClr val="8DC6FF"/>
        </a:accent2>
        <a:accent3>
          <a:srgbClr val="ECFAF7"/>
        </a:accent3>
        <a:accent4>
          <a:srgbClr val="505050"/>
        </a:accent4>
        <a:accent5>
          <a:srgbClr val="F0F0F0"/>
        </a:accent5>
        <a:accent6>
          <a:srgbClr val="7FB3E7"/>
        </a:accent6>
        <a:hlink>
          <a:srgbClr val="0066CC"/>
        </a:hlink>
        <a:folHlink>
          <a:srgbClr val="00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4">
        <a:dk1>
          <a:srgbClr val="3366CC"/>
        </a:dk1>
        <a:lt1>
          <a:srgbClr val="FFFFFF"/>
        </a:lt1>
        <a:dk2>
          <a:srgbClr val="66CCFF"/>
        </a:dk2>
        <a:lt2>
          <a:srgbClr val="808080"/>
        </a:lt2>
        <a:accent1>
          <a:srgbClr val="B4DCFF"/>
        </a:accent1>
        <a:accent2>
          <a:srgbClr val="CCCCFF"/>
        </a:accent2>
        <a:accent3>
          <a:srgbClr val="FFFFFF"/>
        </a:accent3>
        <a:accent4>
          <a:srgbClr val="2A56AE"/>
        </a:accent4>
        <a:accent5>
          <a:srgbClr val="D6EB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5">
        <a:dk1>
          <a:srgbClr val="808080"/>
        </a:dk1>
        <a:lt1>
          <a:srgbClr val="FFFFD9"/>
        </a:lt1>
        <a:dk2>
          <a:srgbClr val="3366CC"/>
        </a:dk2>
        <a:lt2>
          <a:srgbClr val="777777"/>
        </a:lt2>
        <a:accent1>
          <a:srgbClr val="EBEECA"/>
        </a:accent1>
        <a:accent2>
          <a:srgbClr val="99CCFF"/>
        </a:accent2>
        <a:accent3>
          <a:srgbClr val="FFFFE9"/>
        </a:accent3>
        <a:accent4>
          <a:srgbClr val="6C6C6C"/>
        </a:accent4>
        <a:accent5>
          <a:srgbClr val="F3F5E1"/>
        </a:accent5>
        <a:accent6>
          <a:srgbClr val="8AB9E7"/>
        </a:accent6>
        <a:hlink>
          <a:srgbClr val="2901BB"/>
        </a:hlink>
        <a:folHlink>
          <a:srgbClr val="FF7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6">
        <a:dk1>
          <a:srgbClr val="3366CC"/>
        </a:dk1>
        <a:lt1>
          <a:srgbClr val="008080"/>
        </a:lt1>
        <a:dk2>
          <a:srgbClr val="3399FF"/>
        </a:dk2>
        <a:lt2>
          <a:srgbClr val="005A58"/>
        </a:lt2>
        <a:accent1>
          <a:srgbClr val="8BC2FF"/>
        </a:accent1>
        <a:accent2>
          <a:srgbClr val="FFFFCC"/>
        </a:accent2>
        <a:accent3>
          <a:srgbClr val="AAC0C0"/>
        </a:accent3>
        <a:accent4>
          <a:srgbClr val="2A56AE"/>
        </a:accent4>
        <a:accent5>
          <a:srgbClr val="C4DDFF"/>
        </a:accent5>
        <a:accent6>
          <a:srgbClr val="E7E7B9"/>
        </a:accent6>
        <a:hlink>
          <a:srgbClr val="990000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7">
        <a:dk1>
          <a:srgbClr val="666666"/>
        </a:dk1>
        <a:lt1>
          <a:srgbClr val="666699"/>
        </a:lt1>
        <a:dk2>
          <a:srgbClr val="99CCFF"/>
        </a:dk2>
        <a:lt2>
          <a:srgbClr val="3E3E5C"/>
        </a:lt2>
        <a:accent1>
          <a:srgbClr val="D2D2D2"/>
        </a:accent1>
        <a:accent2>
          <a:srgbClr val="8DC6FF"/>
        </a:accent2>
        <a:accent3>
          <a:srgbClr val="B8B8CA"/>
        </a:accent3>
        <a:accent4>
          <a:srgbClr val="565656"/>
        </a:accent4>
        <a:accent5>
          <a:srgbClr val="E5E5E5"/>
        </a:accent5>
        <a:accent6>
          <a:srgbClr val="7FB3E7"/>
        </a:accent6>
        <a:hlink>
          <a:srgbClr val="0066FF"/>
        </a:hlink>
        <a:folHlink>
          <a:srgbClr val="FF99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8">
        <a:dk1>
          <a:srgbClr val="5C1F00"/>
        </a:dk1>
        <a:lt1>
          <a:srgbClr val="9C3408"/>
        </a:lt1>
        <a:dk2>
          <a:srgbClr val="800000"/>
        </a:dk2>
        <a:lt2>
          <a:srgbClr val="73BCFF"/>
        </a:lt2>
        <a:accent1>
          <a:srgbClr val="D99965"/>
        </a:accent1>
        <a:accent2>
          <a:srgbClr val="3366CC"/>
        </a:accent2>
        <a:accent3>
          <a:srgbClr val="C0AAAA"/>
        </a:accent3>
        <a:accent4>
          <a:srgbClr val="852B06"/>
        </a:accent4>
        <a:accent5>
          <a:srgbClr val="E9CAB8"/>
        </a:accent5>
        <a:accent6>
          <a:srgbClr val="2D5CB9"/>
        </a:accent6>
        <a:hlink>
          <a:srgbClr val="D3EBFF"/>
        </a:hlink>
        <a:folHlink>
          <a:srgbClr val="FED3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strands design template 9">
        <a:dk1>
          <a:srgbClr val="336699"/>
        </a:dk1>
        <a:lt1>
          <a:srgbClr val="1270AA"/>
        </a:lt1>
        <a:dk2>
          <a:srgbClr val="000000"/>
        </a:dk2>
        <a:lt2>
          <a:srgbClr val="66CCFF"/>
        </a:lt2>
        <a:accent1>
          <a:srgbClr val="AAE1FA"/>
        </a:accent1>
        <a:accent2>
          <a:srgbClr val="0033CC"/>
        </a:accent2>
        <a:accent3>
          <a:srgbClr val="AAAAAA"/>
        </a:accent3>
        <a:accent4>
          <a:srgbClr val="0E5F91"/>
        </a:accent4>
        <a:accent5>
          <a:srgbClr val="D2EEFC"/>
        </a:accent5>
        <a:accent6>
          <a:srgbClr val="002DB9"/>
        </a:accent6>
        <a:hlink>
          <a:srgbClr val="FF7500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strands design template 10">
        <a:dk1>
          <a:srgbClr val="003366"/>
        </a:dk1>
        <a:lt1>
          <a:srgbClr val="A9A9A9"/>
        </a:lt1>
        <a:dk2>
          <a:srgbClr val="000099"/>
        </a:dk2>
        <a:lt2>
          <a:srgbClr val="66CCFF"/>
        </a:lt2>
        <a:accent1>
          <a:srgbClr val="336699"/>
        </a:accent1>
        <a:accent2>
          <a:srgbClr val="3333FF"/>
        </a:accent2>
        <a:accent3>
          <a:srgbClr val="AAAACA"/>
        </a:accent3>
        <a:accent4>
          <a:srgbClr val="909090"/>
        </a:accent4>
        <a:accent5>
          <a:srgbClr val="ADB8CA"/>
        </a:accent5>
        <a:accent6>
          <a:srgbClr val="2D2DE7"/>
        </a:accent6>
        <a:hlink>
          <a:srgbClr val="66CC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 strands design template</Template>
  <TotalTime>282</TotalTime>
  <Words>1886</Words>
  <Application>Microsoft Office PowerPoint</Application>
  <PresentationFormat>On-screen Show (4:3)</PresentationFormat>
  <Paragraphs>198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Arial Black</vt:lpstr>
      <vt:lpstr>Tahoma</vt:lpstr>
      <vt:lpstr>Wingdings</vt:lpstr>
      <vt:lpstr>Blue strands design template</vt:lpstr>
      <vt:lpstr>Shimmer</vt:lpstr>
      <vt:lpstr>I Am Not Ashamed</vt:lpstr>
      <vt:lpstr>I Am Not Ashamed</vt:lpstr>
      <vt:lpstr>I Am Not Ashamed</vt:lpstr>
      <vt:lpstr>I Am Not Ashamed</vt:lpstr>
      <vt:lpstr>I Am Not Ashamed</vt:lpstr>
      <vt:lpstr>I Am Not Ashamed</vt:lpstr>
      <vt:lpstr>I Am Not Ashamed</vt:lpstr>
      <vt:lpstr>I Am Not Ashamed</vt:lpstr>
      <vt:lpstr>I Am Not Ashamed</vt:lpstr>
      <vt:lpstr>I Am Not Ashamed</vt:lpstr>
      <vt:lpstr>I Am Not Ashamed</vt:lpstr>
      <vt:lpstr>I Am Not Ashamed</vt:lpstr>
      <vt:lpstr>I Am Not Ashamed</vt:lpstr>
      <vt:lpstr>I Am Not Ashamed</vt:lpstr>
      <vt:lpstr>I Am Not Ashamed</vt:lpstr>
      <vt:lpstr>I Am Not Ashamed</vt:lpstr>
      <vt:lpstr>I Am Not Ashamed</vt:lpstr>
      <vt:lpstr>I Am Not Ashamed</vt:lpstr>
      <vt:lpstr>I Am Not Ashamed</vt:lpstr>
      <vt:lpstr>I Am Not Ashamed</vt:lpstr>
      <vt:lpstr>I Am Not Ashamed</vt:lpstr>
      <vt:lpstr>I Am Not Ashamed</vt:lpstr>
      <vt:lpstr>I Am Not Ashamed</vt:lpstr>
      <vt:lpstr>I Am Not Ashamed</vt:lpstr>
    </vt:vector>
  </TitlesOfParts>
  <Manager/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Richard D. Lidh</dc:creator>
  <cp:keywords/>
  <dc:description/>
  <cp:lastModifiedBy>Richard Lidh</cp:lastModifiedBy>
  <cp:revision>11</cp:revision>
  <cp:lastPrinted>2023-07-23T00:13:42Z</cp:lastPrinted>
  <dcterms:created xsi:type="dcterms:W3CDTF">2005-09-18T03:33:07Z</dcterms:created>
  <dcterms:modified xsi:type="dcterms:W3CDTF">2023-07-23T00:14:16Z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TC010721241033</vt:lpwstr>
  </property>
</Properties>
</file>